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13" r:id="rId2"/>
    <p:sldId id="422" r:id="rId3"/>
    <p:sldId id="414" r:id="rId4"/>
    <p:sldId id="415" r:id="rId5"/>
    <p:sldId id="420" r:id="rId6"/>
    <p:sldId id="419" r:id="rId7"/>
    <p:sldId id="404" r:id="rId8"/>
    <p:sldId id="417" r:id="rId9"/>
    <p:sldId id="418" r:id="rId10"/>
    <p:sldId id="421" r:id="rId11"/>
    <p:sldId id="423" r:id="rId12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  <a:srgbClr val="608E3A"/>
    <a:srgbClr val="567600"/>
    <a:srgbClr val="357600"/>
    <a:srgbClr val="C0C0C0"/>
    <a:srgbClr val="000099"/>
    <a:srgbClr val="FF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599" autoAdjust="0"/>
  </p:normalViewPr>
  <p:slideViewPr>
    <p:cSldViewPr snapToGrid="0">
      <p:cViewPr varScale="1">
        <p:scale>
          <a:sx n="121" d="100"/>
          <a:sy n="121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2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defTabSz="971550">
              <a:spcBef>
                <a:spcPct val="20000"/>
              </a:spcBef>
              <a:buClr>
                <a:srgbClr val="EDB22C"/>
              </a:buClr>
              <a:buFont typeface="Tahoma" charset="0"/>
              <a:buNone/>
              <a:defRPr sz="13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207" tIns="47259" rIns="96207" bIns="47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942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9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0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317500"/>
            <a:ext cx="2135187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17500"/>
            <a:ext cx="6253163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2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6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75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0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2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15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317500"/>
            <a:ext cx="8128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540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2" y="410369"/>
            <a:ext cx="1412559" cy="424497"/>
          </a:xfrm>
          <a:prstGeom prst="rect">
            <a:avLst/>
          </a:prstGeom>
        </p:spPr>
      </p:pic>
      <p:sp>
        <p:nvSpPr>
          <p:cNvPr id="8" name="Rectangle 2052"/>
          <p:cNvSpPr>
            <a:spLocks noChangeArrowheads="1"/>
          </p:cNvSpPr>
          <p:nvPr userDrawn="1"/>
        </p:nvSpPr>
        <p:spPr bwMode="auto">
          <a:xfrm>
            <a:off x="533400" y="823833"/>
            <a:ext cx="6859302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03FB"/>
        </a:buClr>
        <a:buSzPct val="84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/>
        <a:buChar char="ä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0"/>
            <a:ext cx="8001000" cy="1470025"/>
          </a:xfrm>
        </p:spPr>
        <p:txBody>
          <a:bodyPr/>
          <a:lstStyle/>
          <a:p>
            <a:pPr algn="ctr"/>
            <a:r>
              <a:rPr lang="en-US" sz="3600" dirty="0" smtClean="0"/>
              <a:t>Microwave Fundamentals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27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dissipation:</a:t>
            </a:r>
          </a:p>
          <a:p>
            <a:pPr marL="1828800" lvl="4" indent="0"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av</a:t>
            </a:r>
            <a:r>
              <a:rPr lang="en-US" dirty="0" smtClean="0"/>
              <a:t> =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dirty="0" err="1" smtClean="0"/>
              <a:t>“</a:t>
            </a:r>
            <a:r>
              <a:rPr lang="en-US" baseline="-25000" dirty="0" err="1" smtClean="0"/>
              <a:t>eff</a:t>
            </a:r>
            <a:r>
              <a:rPr lang="en-US" dirty="0" smtClean="0"/>
              <a:t> E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rms</a:t>
            </a:r>
            <a:r>
              <a:rPr lang="en-US" dirty="0" smtClean="0"/>
              <a:t> V</a:t>
            </a:r>
          </a:p>
          <a:p>
            <a:pPr lvl="2"/>
            <a:r>
              <a:rPr lang="en-US" dirty="0" smtClean="0"/>
              <a:t>More power is required for larger sample volumes </a:t>
            </a:r>
            <a:r>
              <a:rPr lang="en-US" dirty="0" smtClean="0">
                <a:solidFill>
                  <a:schemeClr val="tx2"/>
                </a:solidFill>
              </a:rPr>
              <a:t>but;</a:t>
            </a:r>
            <a:endParaRPr lang="en-US" dirty="0" smtClean="0"/>
          </a:p>
          <a:p>
            <a:r>
              <a:rPr lang="en-US" dirty="0" smtClean="0"/>
              <a:t>Heating rate:</a:t>
            </a:r>
          </a:p>
          <a:p>
            <a:pPr marL="457200" lvl="1" indent="0">
              <a:buNone/>
            </a:pPr>
            <a:r>
              <a:rPr lang="en-US" dirty="0" smtClean="0"/>
              <a:t>		(T – T</a:t>
            </a:r>
            <a:r>
              <a:rPr lang="en-US" baseline="-25000" dirty="0" smtClean="0"/>
              <a:t>0</a:t>
            </a:r>
            <a:r>
              <a:rPr lang="en-US" dirty="0" smtClean="0"/>
              <a:t>)/t </a:t>
            </a:r>
            <a:r>
              <a:rPr lang="en-US" dirty="0"/>
              <a:t>=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dirty="0" err="1"/>
              <a:t>“</a:t>
            </a:r>
            <a:r>
              <a:rPr lang="en-US" baseline="-25000" dirty="0" err="1"/>
              <a:t>eff</a:t>
            </a:r>
            <a:r>
              <a:rPr lang="en-US" dirty="0"/>
              <a:t> E</a:t>
            </a:r>
            <a:r>
              <a:rPr lang="en-US" baseline="30000" dirty="0"/>
              <a:t>2</a:t>
            </a:r>
            <a:r>
              <a:rPr lang="en-US" baseline="-25000" dirty="0"/>
              <a:t>rms</a:t>
            </a:r>
            <a:r>
              <a:rPr lang="en-US" dirty="0"/>
              <a:t> </a:t>
            </a:r>
            <a:r>
              <a:rPr lang="en-US" dirty="0" smtClean="0"/>
              <a:t>V/</a:t>
            </a:r>
            <a:r>
              <a:rPr lang="en-US" dirty="0" err="1" smtClean="0"/>
              <a:t>MC</a:t>
            </a:r>
            <a:r>
              <a:rPr lang="en-US" baseline="-25000" dirty="0" err="1" smtClean="0"/>
              <a:t>p</a:t>
            </a:r>
            <a:r>
              <a:rPr lang="en-US" dirty="0" smtClean="0"/>
              <a:t>  </a:t>
            </a:r>
            <a:r>
              <a:rPr lang="en-US" dirty="0" smtClean="0">
                <a:latin typeface="Calibri" panose="020F0502020204030204" pitchFamily="34" charset="0"/>
              </a:rPr>
              <a:t>°C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(</a:t>
            </a:r>
            <a:r>
              <a:rPr lang="en-US" dirty="0"/>
              <a:t>T – T</a:t>
            </a:r>
            <a:r>
              <a:rPr lang="en-US" baseline="-25000" dirty="0"/>
              <a:t>0</a:t>
            </a:r>
            <a:r>
              <a:rPr lang="en-US" dirty="0"/>
              <a:t>)/t </a:t>
            </a:r>
            <a:r>
              <a:rPr lang="en-US" dirty="0" smtClean="0"/>
              <a:t>=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dirty="0" err="1"/>
              <a:t>“</a:t>
            </a:r>
            <a:r>
              <a:rPr lang="en-US" baseline="-25000" dirty="0" err="1"/>
              <a:t>eff</a:t>
            </a:r>
            <a:r>
              <a:rPr lang="en-US" dirty="0"/>
              <a:t> E</a:t>
            </a:r>
            <a:r>
              <a:rPr lang="en-US" baseline="30000" dirty="0"/>
              <a:t>2</a:t>
            </a:r>
            <a:r>
              <a:rPr lang="en-US" baseline="-25000" dirty="0"/>
              <a:t>rms</a:t>
            </a:r>
            <a:r>
              <a:rPr lang="en-US" dirty="0"/>
              <a:t> </a:t>
            </a:r>
            <a:r>
              <a:rPr lang="en-US" dirty="0" smtClean="0"/>
              <a:t>V/</a:t>
            </a:r>
            <a:r>
              <a:rPr lang="en-US" dirty="0" err="1" smtClean="0">
                <a:latin typeface="Symbol" panose="05050102010706020507" pitchFamily="18" charset="2"/>
              </a:rPr>
              <a:t>r</a:t>
            </a:r>
            <a:r>
              <a:rPr lang="en-US" baseline="-25000" dirty="0" err="1" smtClean="0"/>
              <a:t>b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 </a:t>
            </a:r>
            <a:r>
              <a:rPr lang="en-US" dirty="0" smtClean="0">
                <a:latin typeface="Calibri" panose="020F0502020204030204" pitchFamily="34" charset="0"/>
              </a:rPr>
              <a:t>°C</a:t>
            </a:r>
            <a:endParaRPr lang="en-US" dirty="0">
              <a:latin typeface="Calibri" panose="020F0502020204030204" pitchFamily="34" charset="0"/>
            </a:endParaRPr>
          </a:p>
          <a:p>
            <a:pPr lvl="2"/>
            <a:r>
              <a:rPr lang="en-US" dirty="0" smtClean="0"/>
              <a:t>Heating efficiency increases with larger sample volumes.</a:t>
            </a:r>
          </a:p>
          <a:p>
            <a:pPr lvl="2"/>
            <a:endParaRPr lang="en-US" dirty="0"/>
          </a:p>
          <a:p>
            <a:pPr marL="1371600" lvl="3" indent="0"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  = average power dissipated</a:t>
            </a:r>
          </a:p>
          <a:p>
            <a:pPr marL="1371600" lvl="3" indent="0">
              <a:buNone/>
            </a:pPr>
            <a:r>
              <a:rPr lang="en-US" sz="1400" dirty="0" smtClean="0">
                <a:latin typeface="Symbol" panose="05050102010706020507" pitchFamily="18" charset="2"/>
              </a:rPr>
              <a:t>		W</a:t>
            </a:r>
            <a:r>
              <a:rPr lang="en-US" sz="1400" dirty="0" smtClean="0"/>
              <a:t>     = angular frequency</a:t>
            </a:r>
            <a:endParaRPr lang="en-US" sz="1400" dirty="0" smtClean="0">
              <a:latin typeface="Symbol" panose="05050102010706020507" pitchFamily="18" charset="2"/>
            </a:endParaRPr>
          </a:p>
          <a:p>
            <a:pPr marL="1371600" lvl="3" indent="0">
              <a:buNone/>
            </a:pPr>
            <a:r>
              <a:rPr lang="en-US" sz="1400" dirty="0" smtClean="0">
                <a:latin typeface="Symbol" panose="05050102010706020507" pitchFamily="18" charset="2"/>
              </a:rPr>
              <a:t>		</a:t>
            </a:r>
            <a:r>
              <a:rPr lang="en-US" sz="1400" dirty="0" err="1" smtClean="0">
                <a:latin typeface="Symbol" panose="05050102010706020507" pitchFamily="18" charset="2"/>
              </a:rPr>
              <a:t>e</a:t>
            </a:r>
            <a:r>
              <a:rPr lang="en-US" sz="1400" dirty="0" err="1" smtClean="0"/>
              <a:t>“</a:t>
            </a:r>
            <a:r>
              <a:rPr lang="en-US" sz="1400" baseline="-25000" dirty="0" err="1" smtClean="0"/>
              <a:t>eff</a:t>
            </a:r>
            <a:r>
              <a:rPr lang="en-US" sz="1400" dirty="0" smtClean="0"/>
              <a:t>   = dielectric loss factor</a:t>
            </a:r>
          </a:p>
          <a:p>
            <a:pPr marL="1371600" lvl="3" indent="0">
              <a:buNone/>
            </a:pPr>
            <a:r>
              <a:rPr lang="en-US" sz="1400" dirty="0" smtClean="0"/>
              <a:t>		E</a:t>
            </a:r>
            <a:r>
              <a:rPr lang="en-US" sz="1400" baseline="30000" dirty="0" smtClean="0"/>
              <a:t>2</a:t>
            </a:r>
            <a:r>
              <a:rPr lang="en-US" sz="1400" baseline="-25000" dirty="0" smtClean="0"/>
              <a:t>rms</a:t>
            </a:r>
            <a:r>
              <a:rPr lang="en-US" sz="1400" dirty="0" smtClean="0"/>
              <a:t> = electric field</a:t>
            </a:r>
          </a:p>
          <a:p>
            <a:pPr marL="1371600" lvl="3" indent="0">
              <a:buNone/>
            </a:pPr>
            <a:r>
              <a:rPr lang="en-US" sz="1400" dirty="0" smtClean="0"/>
              <a:t>		V      = sample volume</a:t>
            </a:r>
          </a:p>
          <a:p>
            <a:pPr marL="1371600" lvl="3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M     = sample mass</a:t>
            </a:r>
          </a:p>
          <a:p>
            <a:pPr marL="1371600" lvl="3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>
                <a:latin typeface="Symbol" panose="05050102010706020507" pitchFamily="18" charset="2"/>
              </a:rPr>
              <a:t>r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     = sample density</a:t>
            </a:r>
            <a:endParaRPr lang="en-US" sz="1400" baseline="-25000" dirty="0" smtClean="0"/>
          </a:p>
          <a:p>
            <a:pPr marL="1371600" lvl="3" indent="0">
              <a:buNone/>
            </a:pPr>
            <a:r>
              <a:rPr lang="en-US" sz="1400" baseline="-25000" dirty="0"/>
              <a:t>	</a:t>
            </a:r>
            <a:r>
              <a:rPr lang="en-US" sz="1400" baseline="-25000" dirty="0" smtClean="0"/>
              <a:t>	</a:t>
            </a:r>
            <a:r>
              <a:rPr lang="en-US" sz="1400" dirty="0" err="1" smtClean="0"/>
              <a:t>C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    = heat capacity</a:t>
            </a:r>
            <a:endParaRPr lang="en-US" sz="1400" dirty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03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with Molecular Rotations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rotation is very efficient even in viscous materials</a:t>
            </a:r>
          </a:p>
          <a:p>
            <a:pPr lvl="1"/>
            <a:r>
              <a:rPr lang="en-US" dirty="0" smtClean="0"/>
              <a:t>Small water and solvent molecules evolve from resins and slurries all at once</a:t>
            </a:r>
          </a:p>
          <a:p>
            <a:pPr lvl="1"/>
            <a:r>
              <a:rPr lang="en-US" dirty="0" smtClean="0"/>
              <a:t>Reactions of monomers form polymers throughout the entire bulk</a:t>
            </a:r>
          </a:p>
          <a:p>
            <a:pPr lvl="2"/>
            <a:r>
              <a:rPr lang="en-US" dirty="0" smtClean="0"/>
              <a:t>Uniform heating is created rather than from the surface to the interior</a:t>
            </a:r>
          </a:p>
          <a:p>
            <a:pPr lvl="2"/>
            <a:r>
              <a:rPr lang="en-US" dirty="0" smtClean="0"/>
              <a:t>Glass formation (vitrification) does not occur even at low temperatures</a:t>
            </a:r>
          </a:p>
          <a:p>
            <a:pPr lvl="2"/>
            <a:r>
              <a:rPr lang="en-US" dirty="0" smtClean="0"/>
              <a:t>Highly stressed agglomerates with interfacial cracks do not form</a:t>
            </a:r>
          </a:p>
          <a:p>
            <a:pPr lvl="2"/>
            <a:r>
              <a:rPr lang="en-US" dirty="0" smtClean="0"/>
              <a:t>Low temperature decomposition does not occur</a:t>
            </a:r>
          </a:p>
          <a:p>
            <a:pPr lvl="1"/>
            <a:r>
              <a:rPr lang="en-US" dirty="0" smtClean="0"/>
              <a:t>Voids evolve quickly and uniformly without vacuum </a:t>
            </a:r>
          </a:p>
          <a:p>
            <a:r>
              <a:rPr lang="en-US" dirty="0" smtClean="0"/>
              <a:t>Highly efficient chemical reactions proceed at low temperatures</a:t>
            </a:r>
          </a:p>
          <a:p>
            <a:r>
              <a:rPr lang="en-US" dirty="0" smtClean="0"/>
              <a:t>Microwaves penetrate uniformly through large volumes (m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Microwaves do not heat glass, ceramics, or metals* </a:t>
            </a:r>
          </a:p>
          <a:p>
            <a:pPr lvl="1"/>
            <a:r>
              <a:rPr lang="en-US" dirty="0" smtClean="0"/>
              <a:t>Selective heating can be used for custom processing sequences</a:t>
            </a:r>
          </a:p>
          <a:p>
            <a:r>
              <a:rPr lang="en-US" dirty="0" smtClean="0"/>
              <a:t>Variable Frequency Microwaves are uniform and do not cause metal arcing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31421" y="6170711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except at skin depth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211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Microwaves?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heating and curing</a:t>
            </a:r>
          </a:p>
          <a:p>
            <a:pPr lvl="1"/>
            <a:r>
              <a:rPr lang="en-US" dirty="0" smtClean="0"/>
              <a:t>This is the most commonly known use for heating with microwaves</a:t>
            </a:r>
          </a:p>
          <a:p>
            <a:r>
              <a:rPr lang="en-US" dirty="0" smtClean="0"/>
              <a:t>The least known and most powerful is the ability to lower cure temperatures</a:t>
            </a:r>
          </a:p>
          <a:p>
            <a:pPr lvl="1"/>
            <a:r>
              <a:rPr lang="en-US" dirty="0" smtClean="0"/>
              <a:t>Polymer curing can be performed at much lower temperatures</a:t>
            </a:r>
          </a:p>
          <a:p>
            <a:pPr lvl="2"/>
            <a:r>
              <a:rPr lang="en-US" dirty="0" smtClean="0"/>
              <a:t>This reduces thermal stress for adhesion and molding</a:t>
            </a:r>
          </a:p>
          <a:p>
            <a:pPr lvl="2"/>
            <a:r>
              <a:rPr lang="en-US" dirty="0" smtClean="0"/>
              <a:t>Internal chemical stresses are reduced in the adhesives and composites</a:t>
            </a:r>
          </a:p>
          <a:p>
            <a:pPr lvl="2"/>
            <a:r>
              <a:rPr lang="en-US" dirty="0" smtClean="0"/>
              <a:t>Extent of cure reactions are fully complete at these lower temperatures</a:t>
            </a:r>
          </a:p>
          <a:p>
            <a:pPr lvl="1"/>
            <a:r>
              <a:rPr lang="en-US" dirty="0" smtClean="0"/>
              <a:t>Evaporation of moisture and solvents efficiently at low temperatures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emoval of water/solvents from resins or slurries is volumetric</a:t>
            </a:r>
          </a:p>
          <a:p>
            <a:pPr lvl="2"/>
            <a:r>
              <a:rPr lang="en-US" dirty="0" smtClean="0"/>
              <a:t>Fast, uniform evaporation occurs from the whole bulk</a:t>
            </a:r>
          </a:p>
          <a:p>
            <a:r>
              <a:rPr lang="en-US" dirty="0" smtClean="0"/>
              <a:t>Inherently selective heating allows uniquely focused processing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All of this is due to the </a:t>
            </a:r>
            <a:r>
              <a:rPr lang="en-US" b="1" i="1" u="sng" dirty="0" smtClean="0">
                <a:solidFill>
                  <a:srgbClr val="00B050"/>
                </a:solidFill>
              </a:rPr>
              <a:t>molecular rotations</a:t>
            </a:r>
            <a:r>
              <a:rPr lang="en-US" b="1" i="1" dirty="0" smtClean="0">
                <a:solidFill>
                  <a:srgbClr val="00B050"/>
                </a:solidFill>
              </a:rPr>
              <a:t> created with microwaves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9581" y="125539"/>
            <a:ext cx="7315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 dirty="0" smtClean="0">
                <a:solidFill>
                  <a:srgbClr val="00518E"/>
                </a:solidFill>
                <a:latin typeface="+mj-lt"/>
              </a:rPr>
              <a:t>Microwaves are Rotational Energy</a:t>
            </a:r>
            <a:endParaRPr lang="en-US" altLang="en-US" sz="2400" b="1" i="1" dirty="0">
              <a:solidFill>
                <a:srgbClr val="00518E"/>
              </a:solidFill>
              <a:latin typeface="+mj-lt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1219200"/>
            <a:ext cx="8362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rial" panose="020B0604020202020204" pitchFamily="34" charset="0"/>
              </a:rPr>
              <a:t>Electromagnetic Spectrum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Gamma Rays	   Nuclei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X-Ray		   Inner Electrons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UV		   Covalent Bond Disruption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Visible		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IR		   Molecular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Vibration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Microwaves	   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Molecular </a:t>
            </a:r>
            <a:r>
              <a:rPr lang="en-US" altLang="en-US" sz="1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Rotation</a:t>
            </a:r>
            <a:endParaRPr lang="en-US" altLang="en-US" sz="1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RF		   Charge Flow	</a:t>
            </a:r>
            <a:endParaRPr lang="en-US" altLang="en-US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u="sng" dirty="0" smtClean="0">
                <a:latin typeface="Arial" panose="020B0604020202020204" pitchFamily="34" charset="0"/>
              </a:rPr>
              <a:t>Note that no bonds are broken with microwave fields</a:t>
            </a:r>
            <a:endParaRPr lang="en-US" altLang="en-US" sz="1800" b="1" u="sng" dirty="0">
              <a:latin typeface="Arial" panose="020B0604020202020204" pitchFamily="34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070100" y="3098800"/>
            <a:ext cx="46482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718300" y="2032000"/>
            <a:ext cx="1897063" cy="1912938"/>
            <a:chOff x="4464" y="1920"/>
            <a:chExt cx="1195" cy="1205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V="1">
              <a:off x="4464" y="2304"/>
              <a:ext cx="0" cy="24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4464" y="2640"/>
              <a:ext cx="0" cy="24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608" y="1920"/>
              <a:ext cx="7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Ionizing </a:t>
              </a:r>
            </a:p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Radiation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600" y="2683"/>
              <a:ext cx="105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Non-Ionizing </a:t>
              </a:r>
            </a:p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Radiation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15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Dipole Rotation and Heat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1" y="1295400"/>
            <a:ext cx="7333592" cy="155027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1700" dirty="0" smtClean="0">
                <a:latin typeface="Arial" panose="020B0604020202020204" pitchFamily="34" charset="0"/>
              </a:rPr>
              <a:t>Microwave </a:t>
            </a:r>
            <a:r>
              <a:rPr lang="en-US" altLang="en-US" sz="1700" dirty="0">
                <a:latin typeface="Arial" panose="020B0604020202020204" pitchFamily="34" charset="0"/>
              </a:rPr>
              <a:t>fields excite electron distributions in molecules which cannot follow the rapid reverses in the </a:t>
            </a:r>
            <a:r>
              <a:rPr lang="en-US" altLang="en-US" sz="1700" dirty="0" smtClean="0">
                <a:latin typeface="Arial" panose="020B0604020202020204" pitchFamily="34" charset="0"/>
              </a:rPr>
              <a:t>e-field.</a:t>
            </a:r>
          </a:p>
          <a:p>
            <a:pPr>
              <a:defRPr/>
            </a:pPr>
            <a:r>
              <a:rPr lang="en-US" altLang="en-US" sz="1700" dirty="0" smtClean="0">
                <a:latin typeface="Arial" panose="020B0604020202020204" pitchFamily="34" charset="0"/>
              </a:rPr>
              <a:t>This causes a fall in the dielectric constant (</a:t>
            </a:r>
            <a:r>
              <a:rPr lang="en-US" altLang="en-US" sz="1700" dirty="0" smtClean="0">
                <a:latin typeface="Symbol" panose="05050102010706020507" pitchFamily="18" charset="2"/>
              </a:rPr>
              <a:t>e</a:t>
            </a:r>
            <a:r>
              <a:rPr lang="en-US" altLang="en-US" sz="1700" dirty="0" smtClean="0">
                <a:latin typeface="Arial" panose="020B0604020202020204" pitchFamily="34" charset="0"/>
              </a:rPr>
              <a:t>’) and a rise in the dielectric loss factor (</a:t>
            </a:r>
            <a:r>
              <a:rPr lang="en-US" altLang="en-US" sz="1700" dirty="0" smtClean="0">
                <a:latin typeface="Symbol" panose="05050102010706020507" pitchFamily="18" charset="2"/>
              </a:rPr>
              <a:t>e</a:t>
            </a:r>
            <a:r>
              <a:rPr lang="en-US" altLang="en-US" sz="1700" dirty="0" smtClean="0">
                <a:latin typeface="Arial" panose="020B0604020202020204" pitchFamily="34" charset="0"/>
              </a:rPr>
              <a:t>”) shown in the graph below.</a:t>
            </a:r>
          </a:p>
          <a:p>
            <a:pPr>
              <a:defRPr/>
            </a:pPr>
            <a:r>
              <a:rPr lang="en-US" altLang="en-US" sz="1700" dirty="0" smtClean="0">
                <a:latin typeface="Arial" panose="020B0604020202020204" pitchFamily="34" charset="0"/>
              </a:rPr>
              <a:t>Rapid dipole reorientation causes </a:t>
            </a:r>
            <a:r>
              <a:rPr lang="en-US" altLang="en-US" sz="1700" u="sng" dirty="0" smtClean="0">
                <a:latin typeface="Arial" panose="020B0604020202020204" pitchFamily="34" charset="0"/>
              </a:rPr>
              <a:t>rotational </a:t>
            </a:r>
            <a:r>
              <a:rPr lang="en-US" altLang="en-US" sz="1700" u="sng" dirty="0">
                <a:latin typeface="Arial" panose="020B0604020202020204" pitchFamily="34" charset="0"/>
              </a:rPr>
              <a:t>motion</a:t>
            </a:r>
            <a:r>
              <a:rPr lang="en-US" altLang="en-US" sz="1700" dirty="0">
                <a:latin typeface="Arial" panose="020B0604020202020204" pitchFamily="34" charset="0"/>
              </a:rPr>
              <a:t> and </a:t>
            </a:r>
            <a:r>
              <a:rPr lang="en-US" altLang="en-US" sz="1700" dirty="0" smtClean="0">
                <a:latin typeface="Arial" panose="020B0604020202020204" pitchFamily="34" charset="0"/>
              </a:rPr>
              <a:t>frictional </a:t>
            </a:r>
            <a:r>
              <a:rPr lang="en-US" altLang="en-US" sz="1700" dirty="0" smtClean="0">
                <a:solidFill>
                  <a:srgbClr val="FF0000"/>
                </a:solidFill>
                <a:latin typeface="Arial" panose="020B0604020202020204" pitchFamily="34" charset="0"/>
              </a:rPr>
              <a:t>heating</a:t>
            </a:r>
            <a:r>
              <a:rPr lang="en-US" altLang="en-US" sz="1700" dirty="0" smtClean="0">
                <a:latin typeface="Arial" panose="020B0604020202020204" pitchFamily="34" charset="0"/>
              </a:rPr>
              <a:t> between neighboring molecules.</a:t>
            </a:r>
            <a:endParaRPr lang="en-US" altLang="en-US" sz="17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4" y="3066393"/>
            <a:ext cx="5121821" cy="26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Inherently Different Heating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786" y="5477341"/>
            <a:ext cx="3539359" cy="5766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the molecules are heated in the whole sample instantly.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VFMCure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7700" y="2057400"/>
            <a:ext cx="4152900" cy="3114675"/>
          </a:xfrm>
          <a:prstGeom prst="rect">
            <a:avLst/>
          </a:prstGeom>
        </p:spPr>
      </p:pic>
      <p:pic>
        <p:nvPicPr>
          <p:cNvPr id="4" name="ConvCure7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2065564"/>
            <a:ext cx="4142015" cy="310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96" y="1529070"/>
            <a:ext cx="8059611" cy="53649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8796" y="5477341"/>
            <a:ext cx="3539359" cy="5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03FB"/>
              </a:buClr>
              <a:buSzPct val="84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14FFB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4000"/>
              <a:buFont typeface="Monotype Sorts"/>
              <a:buChar char="ä"/>
              <a:defRPr sz="20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4000"/>
              <a:buFont typeface="Monotype Sorts" pitchFamily="2" charset="2"/>
              <a:buChar char="ä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4000"/>
              <a:buFont typeface="Monotype Sorts" pitchFamily="2" charset="2"/>
              <a:buChar char="ä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4000"/>
              <a:buFont typeface="Monotype Sorts" pitchFamily="2" charset="2"/>
              <a:buChar char="ä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4000"/>
              <a:buFont typeface="Monotype Sorts" pitchFamily="2" charset="2"/>
              <a:buChar char="ä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Heat enters from the outside-in or top-to-bottom of sample.</a:t>
            </a: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Microwaves Create Molecular Rotation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9E35BE-0EFD-451C-8743-97A779084F2E}" type="slidenum">
              <a:rPr lang="en-US" sz="1400">
                <a:latin typeface="Arial" panose="020B0604020202020204" pitchFamily="34" charset="0"/>
              </a:rPr>
              <a:pPr eaLnBrk="1" hangingPunct="1"/>
              <a:t>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515081" name="Text Box 1033"/>
          <p:cNvSpPr txBox="1">
            <a:spLocks noChangeArrowheads="1"/>
          </p:cNvSpPr>
          <p:nvPr/>
        </p:nvSpPr>
        <p:spPr bwMode="auto">
          <a:xfrm>
            <a:off x="5343721" y="4655750"/>
            <a:ext cx="2117887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Arial" charset="0"/>
              </a:rPr>
              <a:t>Dipole Moment = 0</a:t>
            </a:r>
            <a:r>
              <a:rPr lang="en-US" sz="1600" dirty="0" smtClean="0">
                <a:latin typeface="Arial" charset="0"/>
              </a:rPr>
              <a:t> D</a:t>
            </a:r>
            <a:endParaRPr lang="en-US" sz="1600" dirty="0">
              <a:latin typeface="Arial" charset="0"/>
            </a:endParaRPr>
          </a:p>
        </p:txBody>
      </p:sp>
      <p:sp>
        <p:nvSpPr>
          <p:cNvPr id="2057" name="Text Box 1039"/>
          <p:cNvSpPr txBox="1">
            <a:spLocks noChangeArrowheads="1"/>
          </p:cNvSpPr>
          <p:nvPr/>
        </p:nvSpPr>
        <p:spPr bwMode="auto">
          <a:xfrm>
            <a:off x="1379483" y="5132969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1600">
              <a:effectLst/>
            </a:endParaRPr>
          </a:p>
        </p:txBody>
      </p:sp>
      <p:sp>
        <p:nvSpPr>
          <p:cNvPr id="515088" name="Text Box 1040"/>
          <p:cNvSpPr txBox="1">
            <a:spLocks noChangeArrowheads="1"/>
          </p:cNvSpPr>
          <p:nvPr/>
        </p:nvSpPr>
        <p:spPr bwMode="auto">
          <a:xfrm>
            <a:off x="1363608" y="5110109"/>
            <a:ext cx="85407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5089" name="Text Box 1041"/>
          <p:cNvSpPr txBox="1">
            <a:spLocks noChangeArrowheads="1"/>
          </p:cNvSpPr>
          <p:nvPr/>
        </p:nvSpPr>
        <p:spPr bwMode="auto">
          <a:xfrm>
            <a:off x="1180150" y="4716413"/>
            <a:ext cx="240322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Arial" charset="0"/>
              </a:rPr>
              <a:t>Dipole Moment = </a:t>
            </a:r>
            <a:r>
              <a:rPr lang="en-US" sz="1600" dirty="0" smtClean="0">
                <a:latin typeface="Arial" charset="0"/>
              </a:rPr>
              <a:t>1.86 D</a:t>
            </a:r>
            <a:endParaRPr lang="en-US" sz="1600" dirty="0"/>
          </a:p>
        </p:txBody>
      </p:sp>
      <p:sp>
        <p:nvSpPr>
          <p:cNvPr id="515090" name="Text Box 1042"/>
          <p:cNvSpPr txBox="1">
            <a:spLocks noChangeArrowheads="1"/>
          </p:cNvSpPr>
          <p:nvPr/>
        </p:nvSpPr>
        <p:spPr bwMode="auto">
          <a:xfrm>
            <a:off x="1676400" y="1164673"/>
            <a:ext cx="1303947" cy="313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4000"/>
              <a:buFont typeface="Wingdings 2" pitchFamily="18" charset="2"/>
              <a:buNone/>
              <a:defRPr/>
            </a:pPr>
            <a:r>
              <a:rPr lang="en-US" sz="1600" dirty="0">
                <a:latin typeface="Arial Rounded MT Bold" pitchFamily="34" charset="0"/>
              </a:rPr>
              <a:t>Water (H</a:t>
            </a:r>
            <a:r>
              <a:rPr lang="en-US" sz="1600" baseline="-25000" dirty="0">
                <a:latin typeface="Arial Rounded MT Bold" pitchFamily="34" charset="0"/>
              </a:rPr>
              <a:t>2</a:t>
            </a:r>
            <a:r>
              <a:rPr lang="en-US" sz="1600" dirty="0">
                <a:latin typeface="Arial Rounded MT Bold" pitchFamily="34" charset="0"/>
              </a:rPr>
              <a:t>O</a:t>
            </a:r>
            <a:r>
              <a:rPr lang="en-US" sz="1600" dirty="0" smtClean="0">
                <a:latin typeface="Arial Rounded MT Bold" pitchFamily="34" charset="0"/>
              </a:rPr>
              <a:t>)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511150" y="3420777"/>
            <a:ext cx="121701" cy="164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77" y="2945059"/>
            <a:ext cx="1816145" cy="171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592948"/>
            <a:ext cx="1359564" cy="1317602"/>
          </a:xfrm>
          <a:prstGeom prst="rect">
            <a:avLst/>
          </a:prstGeom>
        </p:spPr>
      </p:pic>
      <p:sp>
        <p:nvSpPr>
          <p:cNvPr id="22" name="Text Box 1033"/>
          <p:cNvSpPr txBox="1">
            <a:spLocks noChangeArrowheads="1"/>
          </p:cNvSpPr>
          <p:nvPr/>
        </p:nvSpPr>
        <p:spPr bwMode="auto">
          <a:xfrm>
            <a:off x="5394227" y="5144235"/>
            <a:ext cx="204735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 smtClean="0">
                <a:latin typeface="Arial" charset="0"/>
              </a:rPr>
              <a:t>Polarizability = 2.6 Å</a:t>
            </a:r>
            <a:endParaRPr lang="en-US" sz="1600" dirty="0">
              <a:latin typeface="Arial" charset="0"/>
            </a:endParaRPr>
          </a:p>
        </p:txBody>
      </p:sp>
      <p:sp>
        <p:nvSpPr>
          <p:cNvPr id="24" name="Text Box 1033"/>
          <p:cNvSpPr txBox="1">
            <a:spLocks noChangeArrowheads="1"/>
          </p:cNvSpPr>
          <p:nvPr/>
        </p:nvSpPr>
        <p:spPr bwMode="auto">
          <a:xfrm>
            <a:off x="1260999" y="5148928"/>
            <a:ext cx="216116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 smtClean="0">
                <a:latin typeface="Arial" charset="0"/>
              </a:rPr>
              <a:t>Polarizability = 1.45 Å</a:t>
            </a:r>
            <a:endParaRPr lang="en-US" sz="16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52019" y="3205726"/>
            <a:ext cx="1495425" cy="1374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385180" y="1506305"/>
            <a:ext cx="2029105" cy="1642609"/>
          </a:xfrm>
          <a:prstGeom prst="rect">
            <a:avLst/>
          </a:prstGeom>
        </p:spPr>
      </p:pic>
      <p:sp>
        <p:nvSpPr>
          <p:cNvPr id="16" name="Text Box 1042"/>
          <p:cNvSpPr txBox="1">
            <a:spLocks noChangeArrowheads="1"/>
          </p:cNvSpPr>
          <p:nvPr/>
        </p:nvSpPr>
        <p:spPr bwMode="auto">
          <a:xfrm>
            <a:off x="5428577" y="1162024"/>
            <a:ext cx="1548822" cy="313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4000"/>
              <a:buFont typeface="Wingdings 2" pitchFamily="18" charset="2"/>
              <a:buNone/>
              <a:defRPr/>
            </a:pPr>
            <a:r>
              <a:rPr lang="en-US" sz="1600" dirty="0" smtClean="0">
                <a:latin typeface="Arial Rounded MT Bold" pitchFamily="34" charset="0"/>
              </a:rPr>
              <a:t>Methane (CH</a:t>
            </a:r>
            <a:r>
              <a:rPr lang="en-US" sz="1600" baseline="-25000" dirty="0" smtClean="0">
                <a:latin typeface="Arial Rounded MT Bold" pitchFamily="34" charset="0"/>
              </a:rPr>
              <a:t>4</a:t>
            </a:r>
            <a:r>
              <a:rPr lang="en-US" sz="1600" dirty="0" smtClean="0">
                <a:latin typeface="Arial Rounded MT Bold" pitchFamily="34" charset="0"/>
              </a:rPr>
              <a:t>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818184" y="5683199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Even molecular groups without dipoles will </a:t>
            </a:r>
            <a:r>
              <a:rPr lang="en-US" sz="1800" u="sng" dirty="0" smtClean="0">
                <a:solidFill>
                  <a:srgbClr val="FF0000"/>
                </a:solidFill>
                <a:latin typeface="+mn-lt"/>
              </a:rPr>
              <a:t>rotate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!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4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1" grpId="0"/>
      <p:bldP spid="2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Microwave Reaction Kinetics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i="1" dirty="0" smtClean="0"/>
              <a:t>collision theory</a:t>
            </a:r>
            <a:r>
              <a:rPr lang="en-US" altLang="en-US" dirty="0" smtClean="0"/>
              <a:t> modified </a:t>
            </a:r>
            <a:r>
              <a:rPr lang="en-US" altLang="en-US" i="1" dirty="0" smtClean="0"/>
              <a:t>Arrhenius equation</a:t>
            </a:r>
            <a:r>
              <a:rPr lang="en-US" altLang="en-US" dirty="0" smtClean="0"/>
              <a:t> for reaction rate depends on both the </a:t>
            </a:r>
            <a:r>
              <a:rPr lang="en-US" altLang="en-US" u="sng" dirty="0" smtClean="0"/>
              <a:t>collision frequency</a:t>
            </a:r>
            <a:r>
              <a:rPr lang="en-US" altLang="en-US" dirty="0" smtClean="0"/>
              <a:t> (</a:t>
            </a:r>
            <a:r>
              <a:rPr lang="en-US" altLang="en-US" b="1" i="1" dirty="0" smtClean="0">
                <a:solidFill>
                  <a:schemeClr val="tx2"/>
                </a:solidFill>
              </a:rPr>
              <a:t>Z</a:t>
            </a:r>
            <a:r>
              <a:rPr lang="en-US" altLang="en-US" dirty="0" smtClean="0"/>
              <a:t>) and the </a:t>
            </a:r>
            <a:r>
              <a:rPr lang="en-US" altLang="en-US" u="sng" dirty="0" smtClean="0"/>
              <a:t>steric factor</a:t>
            </a:r>
            <a:r>
              <a:rPr lang="en-US" altLang="en-US" dirty="0" smtClean="0"/>
              <a:t> (</a:t>
            </a:r>
            <a:r>
              <a:rPr lang="en-US" altLang="en-US" b="1" i="1" dirty="0" smtClean="0">
                <a:solidFill>
                  <a:srgbClr val="14B414"/>
                </a:solidFill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):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		</a:t>
            </a:r>
            <a:r>
              <a:rPr lang="en-US" altLang="en-US" sz="2000" b="1" i="1" dirty="0" smtClean="0"/>
              <a:t>k = </a:t>
            </a:r>
            <a:r>
              <a:rPr lang="en-US" altLang="en-US" sz="2000" b="1" i="1" dirty="0" smtClean="0">
                <a:solidFill>
                  <a:schemeClr val="accent2"/>
                </a:solidFill>
              </a:rPr>
              <a:t>Z </a:t>
            </a:r>
            <a:r>
              <a:rPr lang="en-US" altLang="en-US" sz="2000" b="1" i="1" dirty="0" smtClean="0">
                <a:solidFill>
                  <a:srgbClr val="14B414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000" b="1" i="1" dirty="0" smtClean="0"/>
              <a:t> e </a:t>
            </a:r>
            <a:r>
              <a:rPr lang="en-US" altLang="en-US" sz="2400" b="1" i="1" baseline="30000" dirty="0" smtClean="0"/>
              <a:t>(-</a:t>
            </a:r>
            <a:r>
              <a:rPr lang="en-US" altLang="en-US" sz="2400" b="1" i="1" baseline="30000" dirty="0" err="1" smtClean="0"/>
              <a:t>Ea</a:t>
            </a:r>
            <a:r>
              <a:rPr lang="en-US" altLang="en-US" sz="2400" b="1" i="1" baseline="30000" dirty="0" smtClean="0"/>
              <a:t>/RT)</a:t>
            </a:r>
          </a:p>
          <a:p>
            <a:endParaRPr lang="en-US" altLang="en-US" sz="2000" b="1" i="1" dirty="0" smtClean="0"/>
          </a:p>
          <a:p>
            <a:r>
              <a:rPr lang="en-US" altLang="en-US" dirty="0" smtClean="0"/>
              <a:t>Increased molecular motion increases collision frequency (</a:t>
            </a:r>
            <a:r>
              <a:rPr lang="en-US" altLang="en-US" i="1" dirty="0" smtClean="0">
                <a:solidFill>
                  <a:schemeClr val="accent2"/>
                </a:solidFill>
              </a:rPr>
              <a:t>Z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Rapid re-orientation </a:t>
            </a:r>
            <a:r>
              <a:rPr lang="en-US" altLang="en-US" u="sng" dirty="0" smtClean="0"/>
              <a:t>at reactive sites</a:t>
            </a:r>
            <a:r>
              <a:rPr lang="en-US" altLang="en-US" dirty="0" smtClean="0"/>
              <a:t> increases productive collisions (</a:t>
            </a:r>
            <a:r>
              <a:rPr lang="en-US" altLang="en-US" b="1" i="1" dirty="0" smtClean="0">
                <a:solidFill>
                  <a:srgbClr val="14B414"/>
                </a:solidFill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The increased reaction kinetics can be seen as either (or both) of:</a:t>
            </a:r>
          </a:p>
          <a:p>
            <a:pPr lvl="1"/>
            <a:r>
              <a:rPr lang="en-US" altLang="en-US" sz="1800" dirty="0" smtClean="0"/>
              <a:t>increased collision kinetics (</a:t>
            </a:r>
            <a:r>
              <a:rPr lang="en-US" altLang="en-US" sz="1800" i="1" dirty="0" smtClean="0">
                <a:solidFill>
                  <a:schemeClr val="tx2"/>
                </a:solidFill>
              </a:rPr>
              <a:t>Z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and </a:t>
            </a:r>
            <a:r>
              <a:rPr lang="en-US" altLang="en-US" sz="1800" i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1800" dirty="0" smtClean="0"/>
              <a:t>)</a:t>
            </a:r>
          </a:p>
          <a:p>
            <a:pPr lvl="1"/>
            <a:r>
              <a:rPr lang="en-US" altLang="en-US" sz="1800" dirty="0" smtClean="0"/>
              <a:t>increased </a:t>
            </a:r>
            <a:r>
              <a:rPr lang="en-US" altLang="en-US" sz="1800" u="sng" dirty="0" smtClean="0"/>
              <a:t>localized</a:t>
            </a:r>
            <a:r>
              <a:rPr lang="en-US" altLang="en-US" sz="1800" dirty="0" smtClean="0"/>
              <a:t> heating (energy of activation </a:t>
            </a:r>
            <a:r>
              <a:rPr lang="en-US" altLang="en-US" sz="1800" i="1" dirty="0" err="1" smtClean="0"/>
              <a:t>Ea</a:t>
            </a:r>
            <a:r>
              <a:rPr lang="en-US" altLang="en-US" sz="1800" dirty="0" smtClean="0"/>
              <a:t>)</a:t>
            </a:r>
          </a:p>
          <a:p>
            <a:pPr lvl="1"/>
            <a:endParaRPr lang="en-US" altLang="en-US" sz="1800" dirty="0" smtClean="0"/>
          </a:p>
          <a:p>
            <a:r>
              <a:rPr lang="en-US" altLang="en-US" dirty="0" smtClean="0"/>
              <a:t>The dipoles are rotated more actively at reaction sites than in the rest of the molecule, so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dirty="0" smtClean="0">
                <a:solidFill>
                  <a:srgbClr val="FF0000"/>
                </a:solidFill>
              </a:rPr>
              <a:t>	 </a:t>
            </a:r>
            <a:r>
              <a:rPr lang="en-US" altLang="en-US" u="sng" dirty="0" smtClean="0">
                <a:solidFill>
                  <a:srgbClr val="FF0000"/>
                </a:solidFill>
              </a:rPr>
              <a:t>the bulk temperature is much lower</a:t>
            </a:r>
          </a:p>
        </p:txBody>
      </p:sp>
    </p:spTree>
    <p:extLst>
      <p:ext uri="{BB962C8B-B14F-4D97-AF65-F5344CB8AC3E}">
        <p14:creationId xmlns:p14="http://schemas.microsoft.com/office/powerpoint/2010/main" val="22989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2603500" y="1155700"/>
            <a:ext cx="4648200" cy="4572000"/>
            <a:chOff x="1488" y="1104"/>
            <a:chExt cx="3312" cy="3216"/>
          </a:xfrm>
        </p:grpSpPr>
        <p:sp>
          <p:nvSpPr>
            <p:cNvPr id="11273" name="Rectangle 3"/>
            <p:cNvSpPr>
              <a:spLocks noChangeArrowheads="1"/>
            </p:cNvSpPr>
            <p:nvPr/>
          </p:nvSpPr>
          <p:spPr bwMode="auto">
            <a:xfrm>
              <a:off x="1488" y="1104"/>
              <a:ext cx="3312" cy="3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4" name="Rectangle 4"/>
            <p:cNvSpPr>
              <a:spLocks noChangeArrowheads="1"/>
            </p:cNvSpPr>
            <p:nvPr/>
          </p:nvSpPr>
          <p:spPr bwMode="auto">
            <a:xfrm>
              <a:off x="2736" y="1248"/>
              <a:ext cx="1008" cy="624"/>
            </a:xfrm>
            <a:prstGeom prst="rect">
              <a:avLst/>
            </a:prstGeom>
            <a:solidFill>
              <a:srgbClr val="FFFF99"/>
            </a:solidFill>
            <a:ln w="50800">
              <a:solidFill>
                <a:srgbClr val="FFFF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75" name="Group 5"/>
            <p:cNvGrpSpPr>
              <a:grpSpLocks/>
            </p:cNvGrpSpPr>
            <p:nvPr/>
          </p:nvGrpSpPr>
          <p:grpSpPr bwMode="auto">
            <a:xfrm>
              <a:off x="1920" y="1440"/>
              <a:ext cx="816" cy="231"/>
              <a:chOff x="3357" y="5686"/>
              <a:chExt cx="2774" cy="979"/>
            </a:xfrm>
          </p:grpSpPr>
          <p:grpSp>
            <p:nvGrpSpPr>
              <p:cNvPr id="11618" name="Group 6"/>
              <p:cNvGrpSpPr>
                <a:grpSpLocks/>
              </p:cNvGrpSpPr>
              <p:nvPr/>
            </p:nvGrpSpPr>
            <p:grpSpPr bwMode="auto">
              <a:xfrm>
                <a:off x="3357" y="5686"/>
                <a:ext cx="1665" cy="979"/>
                <a:chOff x="0" y="0"/>
                <a:chExt cx="19995" cy="20000"/>
              </a:xfrm>
            </p:grpSpPr>
            <p:grpSp>
              <p:nvGrpSpPr>
                <p:cNvPr id="11631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316" cy="9987"/>
                  <a:chOff x="0" y="0"/>
                  <a:chExt cx="19993" cy="20000"/>
                </a:xfrm>
              </p:grpSpPr>
              <p:sp>
                <p:nvSpPr>
                  <p:cNvPr id="11647" name="Arc 8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48" name="Arc 9"/>
                  <p:cNvSpPr>
                    <a:spLocks/>
                  </p:cNvSpPr>
                  <p:nvPr/>
                </p:nvSpPr>
                <p:spPr bwMode="auto">
                  <a:xfrm>
                    <a:off x="9918" y="0"/>
                    <a:ext cx="1007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4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32" name="Group 10"/>
                <p:cNvGrpSpPr>
                  <a:grpSpLocks/>
                </p:cNvGrpSpPr>
                <p:nvPr/>
              </p:nvGrpSpPr>
              <p:grpSpPr bwMode="auto">
                <a:xfrm>
                  <a:off x="3325" y="10009"/>
                  <a:ext cx="3325" cy="9991"/>
                  <a:chOff x="0" y="2"/>
                  <a:chExt cx="20000" cy="19998"/>
                </a:xfrm>
              </p:grpSpPr>
              <p:sp>
                <p:nvSpPr>
                  <p:cNvPr id="11645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0" y="2"/>
                    <a:ext cx="10051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46" name="Arc 12"/>
                  <p:cNvSpPr>
                    <a:spLocks/>
                  </p:cNvSpPr>
                  <p:nvPr/>
                </p:nvSpPr>
                <p:spPr bwMode="auto">
                  <a:xfrm flipV="1">
                    <a:off x="9973" y="2"/>
                    <a:ext cx="10027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33" name="Group 13"/>
                <p:cNvGrpSpPr>
                  <a:grpSpLocks/>
                </p:cNvGrpSpPr>
                <p:nvPr/>
              </p:nvGrpSpPr>
              <p:grpSpPr bwMode="auto">
                <a:xfrm>
                  <a:off x="6641" y="0"/>
                  <a:ext cx="3347" cy="9987"/>
                  <a:chOff x="0" y="0"/>
                  <a:chExt cx="20000" cy="20000"/>
                </a:xfrm>
              </p:grpSpPr>
              <p:sp>
                <p:nvSpPr>
                  <p:cNvPr id="11643" name="Arc 14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44" name="Arc 15"/>
                  <p:cNvSpPr>
                    <a:spLocks/>
                  </p:cNvSpPr>
                  <p:nvPr/>
                </p:nvSpPr>
                <p:spPr bwMode="auto">
                  <a:xfrm>
                    <a:off x="10039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34" name="Group 16"/>
                <p:cNvGrpSpPr>
                  <a:grpSpLocks/>
                </p:cNvGrpSpPr>
                <p:nvPr/>
              </p:nvGrpSpPr>
              <p:grpSpPr bwMode="auto">
                <a:xfrm>
                  <a:off x="9966" y="10009"/>
                  <a:ext cx="3352" cy="9991"/>
                  <a:chOff x="0" y="0"/>
                  <a:chExt cx="20005" cy="20000"/>
                </a:xfrm>
              </p:grpSpPr>
              <p:sp>
                <p:nvSpPr>
                  <p:cNvPr id="11641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0" y="0"/>
                    <a:ext cx="994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42" name="Arc 18"/>
                  <p:cNvSpPr>
                    <a:spLocks/>
                  </p:cNvSpPr>
                  <p:nvPr/>
                </p:nvSpPr>
                <p:spPr bwMode="auto">
                  <a:xfrm flipV="1">
                    <a:off x="10027" y="0"/>
                    <a:ext cx="9978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7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35" name="Group 19"/>
                <p:cNvGrpSpPr>
                  <a:grpSpLocks/>
                </p:cNvGrpSpPr>
                <p:nvPr/>
              </p:nvGrpSpPr>
              <p:grpSpPr bwMode="auto">
                <a:xfrm>
                  <a:off x="13318" y="0"/>
                  <a:ext cx="3325" cy="9987"/>
                  <a:chOff x="0" y="0"/>
                  <a:chExt cx="20000" cy="20000"/>
                </a:xfrm>
              </p:grpSpPr>
              <p:sp>
                <p:nvSpPr>
                  <p:cNvPr id="11639" name="Arc 20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7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40" name="Arc 21"/>
                  <p:cNvSpPr>
                    <a:spLocks/>
                  </p:cNvSpPr>
                  <p:nvPr/>
                </p:nvSpPr>
                <p:spPr bwMode="auto">
                  <a:xfrm>
                    <a:off x="9949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36" name="Group 22"/>
                <p:cNvGrpSpPr>
                  <a:grpSpLocks/>
                </p:cNvGrpSpPr>
                <p:nvPr/>
              </p:nvGrpSpPr>
              <p:grpSpPr bwMode="auto">
                <a:xfrm>
                  <a:off x="16657" y="10009"/>
                  <a:ext cx="3338" cy="9991"/>
                  <a:chOff x="6" y="0"/>
                  <a:chExt cx="19994" cy="20000"/>
                </a:xfrm>
              </p:grpSpPr>
              <p:sp>
                <p:nvSpPr>
                  <p:cNvPr id="11637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6" y="0"/>
                    <a:ext cx="998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8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38" name="Arc 24"/>
                  <p:cNvSpPr>
                    <a:spLocks/>
                  </p:cNvSpPr>
                  <p:nvPr/>
                </p:nvSpPr>
                <p:spPr bwMode="auto">
                  <a:xfrm flipV="1">
                    <a:off x="9991" y="0"/>
                    <a:ext cx="1000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9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619" name="Group 25"/>
              <p:cNvGrpSpPr>
                <a:grpSpLocks/>
              </p:cNvGrpSpPr>
              <p:nvPr/>
            </p:nvGrpSpPr>
            <p:grpSpPr bwMode="auto">
              <a:xfrm>
                <a:off x="5021" y="5686"/>
                <a:ext cx="278" cy="489"/>
                <a:chOff x="0" y="0"/>
                <a:chExt cx="20000" cy="20000"/>
              </a:xfrm>
            </p:grpSpPr>
            <p:sp>
              <p:nvSpPr>
                <p:cNvPr id="11629" name="Arc 2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0" name="Arc 27"/>
                <p:cNvSpPr>
                  <a:spLocks/>
                </p:cNvSpPr>
                <p:nvPr/>
              </p:nvSpPr>
              <p:spPr bwMode="auto">
                <a:xfrm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20" name="Group 28"/>
              <p:cNvGrpSpPr>
                <a:grpSpLocks/>
              </p:cNvGrpSpPr>
              <p:nvPr/>
            </p:nvGrpSpPr>
            <p:grpSpPr bwMode="auto">
              <a:xfrm>
                <a:off x="5299" y="6176"/>
                <a:ext cx="278" cy="489"/>
                <a:chOff x="0" y="0"/>
                <a:chExt cx="20000" cy="20000"/>
              </a:xfrm>
            </p:grpSpPr>
            <p:sp>
              <p:nvSpPr>
                <p:cNvPr id="11627" name="Arc 2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8" name="Arc 30"/>
                <p:cNvSpPr>
                  <a:spLocks/>
                </p:cNvSpPr>
                <p:nvPr/>
              </p:nvSpPr>
              <p:spPr bwMode="auto">
                <a:xfrm flipV="1"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21" name="Group 31"/>
              <p:cNvGrpSpPr>
                <a:grpSpLocks/>
              </p:cNvGrpSpPr>
              <p:nvPr/>
            </p:nvGrpSpPr>
            <p:grpSpPr bwMode="auto">
              <a:xfrm>
                <a:off x="5575" y="5686"/>
                <a:ext cx="278" cy="489"/>
                <a:chOff x="0" y="0"/>
                <a:chExt cx="20000" cy="20000"/>
              </a:xfrm>
            </p:grpSpPr>
            <p:sp>
              <p:nvSpPr>
                <p:cNvPr id="11625" name="Arc 32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6" name="Arc 33"/>
                <p:cNvSpPr>
                  <a:spLocks/>
                </p:cNvSpPr>
                <p:nvPr/>
              </p:nvSpPr>
              <p:spPr bwMode="auto">
                <a:xfrm>
                  <a:off x="10013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22" name="Group 34"/>
              <p:cNvGrpSpPr>
                <a:grpSpLocks/>
              </p:cNvGrpSpPr>
              <p:nvPr/>
            </p:nvGrpSpPr>
            <p:grpSpPr bwMode="auto">
              <a:xfrm>
                <a:off x="5854" y="6176"/>
                <a:ext cx="277" cy="489"/>
                <a:chOff x="0" y="0"/>
                <a:chExt cx="20000" cy="20000"/>
              </a:xfrm>
            </p:grpSpPr>
            <p:sp>
              <p:nvSpPr>
                <p:cNvPr id="11623" name="Arc 3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5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4" name="Arc 36"/>
                <p:cNvSpPr>
                  <a:spLocks/>
                </p:cNvSpPr>
                <p:nvPr/>
              </p:nvSpPr>
              <p:spPr bwMode="auto">
                <a:xfrm flipV="1">
                  <a:off x="9973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76" name="Line 37"/>
            <p:cNvSpPr>
              <a:spLocks noChangeShapeType="1"/>
            </p:cNvSpPr>
            <p:nvPr/>
          </p:nvSpPr>
          <p:spPr bwMode="auto">
            <a:xfrm>
              <a:off x="2736" y="1344"/>
              <a:ext cx="1008" cy="0"/>
            </a:xfrm>
            <a:prstGeom prst="line">
              <a:avLst/>
            </a:prstGeom>
            <a:noFill/>
            <a:ln w="9525">
              <a:solidFill>
                <a:srgbClr val="0F03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38"/>
            <p:cNvSpPr>
              <a:spLocks noChangeShapeType="1"/>
            </p:cNvSpPr>
            <p:nvPr/>
          </p:nvSpPr>
          <p:spPr bwMode="auto">
            <a:xfrm>
              <a:off x="1776" y="1536"/>
              <a:ext cx="135" cy="0"/>
            </a:xfrm>
            <a:prstGeom prst="line">
              <a:avLst/>
            </a:prstGeom>
            <a:noFill/>
            <a:ln w="9525">
              <a:solidFill>
                <a:srgbClr val="0F03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9"/>
            <p:cNvSpPr>
              <a:spLocks noChangeShapeType="1"/>
            </p:cNvSpPr>
            <p:nvPr/>
          </p:nvSpPr>
          <p:spPr bwMode="auto">
            <a:xfrm>
              <a:off x="4608" y="1536"/>
              <a:ext cx="135" cy="0"/>
            </a:xfrm>
            <a:prstGeom prst="line">
              <a:avLst/>
            </a:prstGeom>
            <a:noFill/>
            <a:ln w="9525">
              <a:solidFill>
                <a:srgbClr val="0F03F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9" name="Group 40"/>
            <p:cNvGrpSpPr>
              <a:grpSpLocks/>
            </p:cNvGrpSpPr>
            <p:nvPr/>
          </p:nvGrpSpPr>
          <p:grpSpPr bwMode="auto">
            <a:xfrm>
              <a:off x="3744" y="1440"/>
              <a:ext cx="816" cy="231"/>
              <a:chOff x="3357" y="5686"/>
              <a:chExt cx="2774" cy="979"/>
            </a:xfrm>
          </p:grpSpPr>
          <p:grpSp>
            <p:nvGrpSpPr>
              <p:cNvPr id="11587" name="Group 41"/>
              <p:cNvGrpSpPr>
                <a:grpSpLocks/>
              </p:cNvGrpSpPr>
              <p:nvPr/>
            </p:nvGrpSpPr>
            <p:grpSpPr bwMode="auto">
              <a:xfrm>
                <a:off x="3357" y="5686"/>
                <a:ext cx="1665" cy="979"/>
                <a:chOff x="0" y="0"/>
                <a:chExt cx="19995" cy="20000"/>
              </a:xfrm>
            </p:grpSpPr>
            <p:grpSp>
              <p:nvGrpSpPr>
                <p:cNvPr id="11600" name="Group 4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316" cy="9987"/>
                  <a:chOff x="0" y="0"/>
                  <a:chExt cx="19993" cy="20000"/>
                </a:xfrm>
              </p:grpSpPr>
              <p:sp>
                <p:nvSpPr>
                  <p:cNvPr id="11616" name="Arc 43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17" name="Arc 44"/>
                  <p:cNvSpPr>
                    <a:spLocks/>
                  </p:cNvSpPr>
                  <p:nvPr/>
                </p:nvSpPr>
                <p:spPr bwMode="auto">
                  <a:xfrm>
                    <a:off x="9918" y="0"/>
                    <a:ext cx="1007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4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01" name="Group 45"/>
                <p:cNvGrpSpPr>
                  <a:grpSpLocks/>
                </p:cNvGrpSpPr>
                <p:nvPr/>
              </p:nvGrpSpPr>
              <p:grpSpPr bwMode="auto">
                <a:xfrm>
                  <a:off x="3325" y="10009"/>
                  <a:ext cx="3325" cy="9991"/>
                  <a:chOff x="0" y="2"/>
                  <a:chExt cx="20000" cy="19998"/>
                </a:xfrm>
              </p:grpSpPr>
              <p:sp>
                <p:nvSpPr>
                  <p:cNvPr id="11614" name="Arc 46"/>
                  <p:cNvSpPr>
                    <a:spLocks/>
                  </p:cNvSpPr>
                  <p:nvPr/>
                </p:nvSpPr>
                <p:spPr bwMode="auto">
                  <a:xfrm flipH="1" flipV="1">
                    <a:off x="0" y="2"/>
                    <a:ext cx="10051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15" name="Arc 47"/>
                  <p:cNvSpPr>
                    <a:spLocks/>
                  </p:cNvSpPr>
                  <p:nvPr/>
                </p:nvSpPr>
                <p:spPr bwMode="auto">
                  <a:xfrm flipV="1">
                    <a:off x="9973" y="2"/>
                    <a:ext cx="10027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02" name="Group 48"/>
                <p:cNvGrpSpPr>
                  <a:grpSpLocks/>
                </p:cNvGrpSpPr>
                <p:nvPr/>
              </p:nvGrpSpPr>
              <p:grpSpPr bwMode="auto">
                <a:xfrm>
                  <a:off x="6641" y="0"/>
                  <a:ext cx="3347" cy="9987"/>
                  <a:chOff x="0" y="0"/>
                  <a:chExt cx="20000" cy="20000"/>
                </a:xfrm>
              </p:grpSpPr>
              <p:sp>
                <p:nvSpPr>
                  <p:cNvPr id="11612" name="Arc 49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13" name="Arc 50"/>
                  <p:cNvSpPr>
                    <a:spLocks/>
                  </p:cNvSpPr>
                  <p:nvPr/>
                </p:nvSpPr>
                <p:spPr bwMode="auto">
                  <a:xfrm>
                    <a:off x="10039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03" name="Group 51"/>
                <p:cNvGrpSpPr>
                  <a:grpSpLocks/>
                </p:cNvGrpSpPr>
                <p:nvPr/>
              </p:nvGrpSpPr>
              <p:grpSpPr bwMode="auto">
                <a:xfrm>
                  <a:off x="9966" y="10009"/>
                  <a:ext cx="3352" cy="9991"/>
                  <a:chOff x="0" y="0"/>
                  <a:chExt cx="20005" cy="20000"/>
                </a:xfrm>
              </p:grpSpPr>
              <p:sp>
                <p:nvSpPr>
                  <p:cNvPr id="11610" name="Arc 52"/>
                  <p:cNvSpPr>
                    <a:spLocks/>
                  </p:cNvSpPr>
                  <p:nvPr/>
                </p:nvSpPr>
                <p:spPr bwMode="auto">
                  <a:xfrm flipH="1" flipV="1">
                    <a:off x="0" y="0"/>
                    <a:ext cx="994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11" name="Arc 53"/>
                  <p:cNvSpPr>
                    <a:spLocks/>
                  </p:cNvSpPr>
                  <p:nvPr/>
                </p:nvSpPr>
                <p:spPr bwMode="auto">
                  <a:xfrm flipV="1">
                    <a:off x="10027" y="0"/>
                    <a:ext cx="9978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7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04" name="Group 54"/>
                <p:cNvGrpSpPr>
                  <a:grpSpLocks/>
                </p:cNvGrpSpPr>
                <p:nvPr/>
              </p:nvGrpSpPr>
              <p:grpSpPr bwMode="auto">
                <a:xfrm>
                  <a:off x="13318" y="0"/>
                  <a:ext cx="3325" cy="9987"/>
                  <a:chOff x="0" y="0"/>
                  <a:chExt cx="20000" cy="20000"/>
                </a:xfrm>
              </p:grpSpPr>
              <p:sp>
                <p:nvSpPr>
                  <p:cNvPr id="11608" name="Arc 55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7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09" name="Arc 56"/>
                  <p:cNvSpPr>
                    <a:spLocks/>
                  </p:cNvSpPr>
                  <p:nvPr/>
                </p:nvSpPr>
                <p:spPr bwMode="auto">
                  <a:xfrm>
                    <a:off x="9949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05" name="Group 57"/>
                <p:cNvGrpSpPr>
                  <a:grpSpLocks/>
                </p:cNvGrpSpPr>
                <p:nvPr/>
              </p:nvGrpSpPr>
              <p:grpSpPr bwMode="auto">
                <a:xfrm>
                  <a:off x="16657" y="10009"/>
                  <a:ext cx="3338" cy="9991"/>
                  <a:chOff x="6" y="0"/>
                  <a:chExt cx="19994" cy="20000"/>
                </a:xfrm>
              </p:grpSpPr>
              <p:sp>
                <p:nvSpPr>
                  <p:cNvPr id="11606" name="Arc 58"/>
                  <p:cNvSpPr>
                    <a:spLocks/>
                  </p:cNvSpPr>
                  <p:nvPr/>
                </p:nvSpPr>
                <p:spPr bwMode="auto">
                  <a:xfrm flipH="1" flipV="1">
                    <a:off x="6" y="0"/>
                    <a:ext cx="998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8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07" name="Arc 59"/>
                  <p:cNvSpPr>
                    <a:spLocks/>
                  </p:cNvSpPr>
                  <p:nvPr/>
                </p:nvSpPr>
                <p:spPr bwMode="auto">
                  <a:xfrm flipV="1">
                    <a:off x="9991" y="0"/>
                    <a:ext cx="1000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9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588" name="Group 60"/>
              <p:cNvGrpSpPr>
                <a:grpSpLocks/>
              </p:cNvGrpSpPr>
              <p:nvPr/>
            </p:nvGrpSpPr>
            <p:grpSpPr bwMode="auto">
              <a:xfrm>
                <a:off x="5021" y="5686"/>
                <a:ext cx="278" cy="489"/>
                <a:chOff x="0" y="0"/>
                <a:chExt cx="20000" cy="20000"/>
              </a:xfrm>
            </p:grpSpPr>
            <p:sp>
              <p:nvSpPr>
                <p:cNvPr id="11598" name="Arc 6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9" name="Arc 62"/>
                <p:cNvSpPr>
                  <a:spLocks/>
                </p:cNvSpPr>
                <p:nvPr/>
              </p:nvSpPr>
              <p:spPr bwMode="auto">
                <a:xfrm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9" name="Group 63"/>
              <p:cNvGrpSpPr>
                <a:grpSpLocks/>
              </p:cNvGrpSpPr>
              <p:nvPr/>
            </p:nvGrpSpPr>
            <p:grpSpPr bwMode="auto">
              <a:xfrm>
                <a:off x="5299" y="6176"/>
                <a:ext cx="278" cy="489"/>
                <a:chOff x="0" y="0"/>
                <a:chExt cx="20000" cy="20000"/>
              </a:xfrm>
            </p:grpSpPr>
            <p:sp>
              <p:nvSpPr>
                <p:cNvPr id="11596" name="Arc 6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7" name="Arc 65"/>
                <p:cNvSpPr>
                  <a:spLocks/>
                </p:cNvSpPr>
                <p:nvPr/>
              </p:nvSpPr>
              <p:spPr bwMode="auto">
                <a:xfrm flipV="1"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90" name="Group 66"/>
              <p:cNvGrpSpPr>
                <a:grpSpLocks/>
              </p:cNvGrpSpPr>
              <p:nvPr/>
            </p:nvGrpSpPr>
            <p:grpSpPr bwMode="auto">
              <a:xfrm>
                <a:off x="5575" y="5686"/>
                <a:ext cx="278" cy="489"/>
                <a:chOff x="0" y="0"/>
                <a:chExt cx="20000" cy="20000"/>
              </a:xfrm>
            </p:grpSpPr>
            <p:sp>
              <p:nvSpPr>
                <p:cNvPr id="11594" name="Arc 6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5" name="Arc 68"/>
                <p:cNvSpPr>
                  <a:spLocks/>
                </p:cNvSpPr>
                <p:nvPr/>
              </p:nvSpPr>
              <p:spPr bwMode="auto">
                <a:xfrm>
                  <a:off x="10013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91" name="Group 69"/>
              <p:cNvGrpSpPr>
                <a:grpSpLocks/>
              </p:cNvGrpSpPr>
              <p:nvPr/>
            </p:nvGrpSpPr>
            <p:grpSpPr bwMode="auto">
              <a:xfrm>
                <a:off x="5854" y="6176"/>
                <a:ext cx="277" cy="489"/>
                <a:chOff x="0" y="0"/>
                <a:chExt cx="20000" cy="20000"/>
              </a:xfrm>
            </p:grpSpPr>
            <p:sp>
              <p:nvSpPr>
                <p:cNvPr id="11592" name="Arc 7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5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3" name="Arc 71"/>
                <p:cNvSpPr>
                  <a:spLocks/>
                </p:cNvSpPr>
                <p:nvPr/>
              </p:nvSpPr>
              <p:spPr bwMode="auto">
                <a:xfrm flipV="1">
                  <a:off x="9973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0" name="Group 72"/>
            <p:cNvGrpSpPr>
              <a:grpSpLocks/>
            </p:cNvGrpSpPr>
            <p:nvPr/>
          </p:nvGrpSpPr>
          <p:grpSpPr bwMode="auto">
            <a:xfrm>
              <a:off x="3264" y="1440"/>
              <a:ext cx="480" cy="231"/>
              <a:chOff x="3357" y="5686"/>
              <a:chExt cx="2774" cy="979"/>
            </a:xfrm>
          </p:grpSpPr>
          <p:grpSp>
            <p:nvGrpSpPr>
              <p:cNvPr id="11556" name="Group 73"/>
              <p:cNvGrpSpPr>
                <a:grpSpLocks/>
              </p:cNvGrpSpPr>
              <p:nvPr/>
            </p:nvGrpSpPr>
            <p:grpSpPr bwMode="auto">
              <a:xfrm>
                <a:off x="3357" y="5686"/>
                <a:ext cx="1665" cy="979"/>
                <a:chOff x="0" y="0"/>
                <a:chExt cx="19995" cy="20000"/>
              </a:xfrm>
            </p:grpSpPr>
            <p:grpSp>
              <p:nvGrpSpPr>
                <p:cNvPr id="11569" name="Group 7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316" cy="9987"/>
                  <a:chOff x="0" y="0"/>
                  <a:chExt cx="19993" cy="20000"/>
                </a:xfrm>
              </p:grpSpPr>
              <p:sp>
                <p:nvSpPr>
                  <p:cNvPr id="11585" name="Arc 75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86" name="Arc 76"/>
                  <p:cNvSpPr>
                    <a:spLocks/>
                  </p:cNvSpPr>
                  <p:nvPr/>
                </p:nvSpPr>
                <p:spPr bwMode="auto">
                  <a:xfrm>
                    <a:off x="9918" y="0"/>
                    <a:ext cx="1007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4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70" name="Group 77"/>
                <p:cNvGrpSpPr>
                  <a:grpSpLocks/>
                </p:cNvGrpSpPr>
                <p:nvPr/>
              </p:nvGrpSpPr>
              <p:grpSpPr bwMode="auto">
                <a:xfrm>
                  <a:off x="3325" y="10009"/>
                  <a:ext cx="3325" cy="9991"/>
                  <a:chOff x="0" y="2"/>
                  <a:chExt cx="20000" cy="19998"/>
                </a:xfrm>
              </p:grpSpPr>
              <p:sp>
                <p:nvSpPr>
                  <p:cNvPr id="11583" name="Arc 78"/>
                  <p:cNvSpPr>
                    <a:spLocks/>
                  </p:cNvSpPr>
                  <p:nvPr/>
                </p:nvSpPr>
                <p:spPr bwMode="auto">
                  <a:xfrm flipH="1" flipV="1">
                    <a:off x="0" y="2"/>
                    <a:ext cx="10051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84" name="Arc 79"/>
                  <p:cNvSpPr>
                    <a:spLocks/>
                  </p:cNvSpPr>
                  <p:nvPr/>
                </p:nvSpPr>
                <p:spPr bwMode="auto">
                  <a:xfrm flipV="1">
                    <a:off x="9973" y="2"/>
                    <a:ext cx="10027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71" name="Group 80"/>
                <p:cNvGrpSpPr>
                  <a:grpSpLocks/>
                </p:cNvGrpSpPr>
                <p:nvPr/>
              </p:nvGrpSpPr>
              <p:grpSpPr bwMode="auto">
                <a:xfrm>
                  <a:off x="6641" y="0"/>
                  <a:ext cx="3347" cy="9987"/>
                  <a:chOff x="0" y="0"/>
                  <a:chExt cx="20000" cy="20000"/>
                </a:xfrm>
              </p:grpSpPr>
              <p:sp>
                <p:nvSpPr>
                  <p:cNvPr id="11581" name="Arc 81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82" name="Arc 82"/>
                  <p:cNvSpPr>
                    <a:spLocks/>
                  </p:cNvSpPr>
                  <p:nvPr/>
                </p:nvSpPr>
                <p:spPr bwMode="auto">
                  <a:xfrm>
                    <a:off x="10039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72" name="Group 83"/>
                <p:cNvGrpSpPr>
                  <a:grpSpLocks/>
                </p:cNvGrpSpPr>
                <p:nvPr/>
              </p:nvGrpSpPr>
              <p:grpSpPr bwMode="auto">
                <a:xfrm>
                  <a:off x="9966" y="10009"/>
                  <a:ext cx="3352" cy="9991"/>
                  <a:chOff x="0" y="0"/>
                  <a:chExt cx="20005" cy="20000"/>
                </a:xfrm>
              </p:grpSpPr>
              <p:sp>
                <p:nvSpPr>
                  <p:cNvPr id="11579" name="Arc 84"/>
                  <p:cNvSpPr>
                    <a:spLocks/>
                  </p:cNvSpPr>
                  <p:nvPr/>
                </p:nvSpPr>
                <p:spPr bwMode="auto">
                  <a:xfrm flipH="1" flipV="1">
                    <a:off x="0" y="0"/>
                    <a:ext cx="994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80" name="Arc 85"/>
                  <p:cNvSpPr>
                    <a:spLocks/>
                  </p:cNvSpPr>
                  <p:nvPr/>
                </p:nvSpPr>
                <p:spPr bwMode="auto">
                  <a:xfrm flipV="1">
                    <a:off x="10027" y="0"/>
                    <a:ext cx="9978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7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73" name="Group 86"/>
                <p:cNvGrpSpPr>
                  <a:grpSpLocks/>
                </p:cNvGrpSpPr>
                <p:nvPr/>
              </p:nvGrpSpPr>
              <p:grpSpPr bwMode="auto">
                <a:xfrm>
                  <a:off x="13318" y="0"/>
                  <a:ext cx="3325" cy="9987"/>
                  <a:chOff x="0" y="0"/>
                  <a:chExt cx="20000" cy="20000"/>
                </a:xfrm>
              </p:grpSpPr>
              <p:sp>
                <p:nvSpPr>
                  <p:cNvPr id="11577" name="Arc 87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7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78" name="Arc 88"/>
                  <p:cNvSpPr>
                    <a:spLocks/>
                  </p:cNvSpPr>
                  <p:nvPr/>
                </p:nvSpPr>
                <p:spPr bwMode="auto">
                  <a:xfrm>
                    <a:off x="9949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74" name="Group 89"/>
                <p:cNvGrpSpPr>
                  <a:grpSpLocks/>
                </p:cNvGrpSpPr>
                <p:nvPr/>
              </p:nvGrpSpPr>
              <p:grpSpPr bwMode="auto">
                <a:xfrm>
                  <a:off x="16657" y="10009"/>
                  <a:ext cx="3338" cy="9991"/>
                  <a:chOff x="6" y="0"/>
                  <a:chExt cx="19994" cy="20000"/>
                </a:xfrm>
              </p:grpSpPr>
              <p:sp>
                <p:nvSpPr>
                  <p:cNvPr id="11575" name="Arc 90"/>
                  <p:cNvSpPr>
                    <a:spLocks/>
                  </p:cNvSpPr>
                  <p:nvPr/>
                </p:nvSpPr>
                <p:spPr bwMode="auto">
                  <a:xfrm flipH="1" flipV="1">
                    <a:off x="6" y="0"/>
                    <a:ext cx="998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8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76" name="Arc 91"/>
                  <p:cNvSpPr>
                    <a:spLocks/>
                  </p:cNvSpPr>
                  <p:nvPr/>
                </p:nvSpPr>
                <p:spPr bwMode="auto">
                  <a:xfrm flipV="1">
                    <a:off x="9991" y="0"/>
                    <a:ext cx="1000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9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557" name="Group 92"/>
              <p:cNvGrpSpPr>
                <a:grpSpLocks/>
              </p:cNvGrpSpPr>
              <p:nvPr/>
            </p:nvGrpSpPr>
            <p:grpSpPr bwMode="auto">
              <a:xfrm>
                <a:off x="5021" y="5686"/>
                <a:ext cx="278" cy="489"/>
                <a:chOff x="0" y="0"/>
                <a:chExt cx="20000" cy="20000"/>
              </a:xfrm>
            </p:grpSpPr>
            <p:sp>
              <p:nvSpPr>
                <p:cNvPr id="11567" name="Arc 9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8" name="Arc 94"/>
                <p:cNvSpPr>
                  <a:spLocks/>
                </p:cNvSpPr>
                <p:nvPr/>
              </p:nvSpPr>
              <p:spPr bwMode="auto">
                <a:xfrm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8" name="Group 95"/>
              <p:cNvGrpSpPr>
                <a:grpSpLocks/>
              </p:cNvGrpSpPr>
              <p:nvPr/>
            </p:nvGrpSpPr>
            <p:grpSpPr bwMode="auto">
              <a:xfrm>
                <a:off x="5299" y="6176"/>
                <a:ext cx="278" cy="489"/>
                <a:chOff x="0" y="0"/>
                <a:chExt cx="20000" cy="20000"/>
              </a:xfrm>
            </p:grpSpPr>
            <p:sp>
              <p:nvSpPr>
                <p:cNvPr id="11565" name="Arc 96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6" name="Arc 97"/>
                <p:cNvSpPr>
                  <a:spLocks/>
                </p:cNvSpPr>
                <p:nvPr/>
              </p:nvSpPr>
              <p:spPr bwMode="auto">
                <a:xfrm flipV="1"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9" name="Group 98"/>
              <p:cNvGrpSpPr>
                <a:grpSpLocks/>
              </p:cNvGrpSpPr>
              <p:nvPr/>
            </p:nvGrpSpPr>
            <p:grpSpPr bwMode="auto">
              <a:xfrm>
                <a:off x="5575" y="5686"/>
                <a:ext cx="278" cy="489"/>
                <a:chOff x="0" y="0"/>
                <a:chExt cx="20000" cy="20000"/>
              </a:xfrm>
            </p:grpSpPr>
            <p:sp>
              <p:nvSpPr>
                <p:cNvPr id="11563" name="Arc 99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" name="Arc 100"/>
                <p:cNvSpPr>
                  <a:spLocks/>
                </p:cNvSpPr>
                <p:nvPr/>
              </p:nvSpPr>
              <p:spPr bwMode="auto">
                <a:xfrm>
                  <a:off x="10013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0" name="Group 101"/>
              <p:cNvGrpSpPr>
                <a:grpSpLocks/>
              </p:cNvGrpSpPr>
              <p:nvPr/>
            </p:nvGrpSpPr>
            <p:grpSpPr bwMode="auto">
              <a:xfrm>
                <a:off x="5854" y="6176"/>
                <a:ext cx="277" cy="489"/>
                <a:chOff x="0" y="0"/>
                <a:chExt cx="20000" cy="20000"/>
              </a:xfrm>
            </p:grpSpPr>
            <p:sp>
              <p:nvSpPr>
                <p:cNvPr id="11561" name="Arc 10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5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2" name="Arc 103"/>
                <p:cNvSpPr>
                  <a:spLocks/>
                </p:cNvSpPr>
                <p:nvPr/>
              </p:nvSpPr>
              <p:spPr bwMode="auto">
                <a:xfrm flipV="1">
                  <a:off x="9973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1" name="Group 104"/>
            <p:cNvGrpSpPr>
              <a:grpSpLocks/>
            </p:cNvGrpSpPr>
            <p:nvPr/>
          </p:nvGrpSpPr>
          <p:grpSpPr bwMode="auto">
            <a:xfrm>
              <a:off x="2736" y="1440"/>
              <a:ext cx="528" cy="231"/>
              <a:chOff x="3357" y="5686"/>
              <a:chExt cx="2774" cy="979"/>
            </a:xfrm>
          </p:grpSpPr>
          <p:grpSp>
            <p:nvGrpSpPr>
              <p:cNvPr id="11525" name="Group 105"/>
              <p:cNvGrpSpPr>
                <a:grpSpLocks/>
              </p:cNvGrpSpPr>
              <p:nvPr/>
            </p:nvGrpSpPr>
            <p:grpSpPr bwMode="auto">
              <a:xfrm>
                <a:off x="3357" y="5686"/>
                <a:ext cx="1665" cy="979"/>
                <a:chOff x="0" y="0"/>
                <a:chExt cx="19995" cy="20000"/>
              </a:xfrm>
            </p:grpSpPr>
            <p:grpSp>
              <p:nvGrpSpPr>
                <p:cNvPr id="11538" name="Group 10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316" cy="9987"/>
                  <a:chOff x="0" y="0"/>
                  <a:chExt cx="19993" cy="20000"/>
                </a:xfrm>
              </p:grpSpPr>
              <p:sp>
                <p:nvSpPr>
                  <p:cNvPr id="11554" name="Arc 107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55" name="Arc 108"/>
                  <p:cNvSpPr>
                    <a:spLocks/>
                  </p:cNvSpPr>
                  <p:nvPr/>
                </p:nvSpPr>
                <p:spPr bwMode="auto">
                  <a:xfrm>
                    <a:off x="9918" y="0"/>
                    <a:ext cx="1007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4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39" name="Group 109"/>
                <p:cNvGrpSpPr>
                  <a:grpSpLocks/>
                </p:cNvGrpSpPr>
                <p:nvPr/>
              </p:nvGrpSpPr>
              <p:grpSpPr bwMode="auto">
                <a:xfrm>
                  <a:off x="3325" y="10009"/>
                  <a:ext cx="3325" cy="9991"/>
                  <a:chOff x="0" y="2"/>
                  <a:chExt cx="20000" cy="19998"/>
                </a:xfrm>
              </p:grpSpPr>
              <p:sp>
                <p:nvSpPr>
                  <p:cNvPr id="11552" name="Arc 110"/>
                  <p:cNvSpPr>
                    <a:spLocks/>
                  </p:cNvSpPr>
                  <p:nvPr/>
                </p:nvSpPr>
                <p:spPr bwMode="auto">
                  <a:xfrm flipH="1" flipV="1">
                    <a:off x="0" y="2"/>
                    <a:ext cx="10051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53" name="Arc 111"/>
                  <p:cNvSpPr>
                    <a:spLocks/>
                  </p:cNvSpPr>
                  <p:nvPr/>
                </p:nvSpPr>
                <p:spPr bwMode="auto">
                  <a:xfrm flipV="1">
                    <a:off x="9973" y="2"/>
                    <a:ext cx="10027" cy="199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595 h 21600"/>
                      <a:gd name="T4" fmla="*/ 0 w 21600"/>
                      <a:gd name="T5" fmla="*/ 1259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40" name="Group 112"/>
                <p:cNvGrpSpPr>
                  <a:grpSpLocks/>
                </p:cNvGrpSpPr>
                <p:nvPr/>
              </p:nvGrpSpPr>
              <p:grpSpPr bwMode="auto">
                <a:xfrm>
                  <a:off x="6641" y="0"/>
                  <a:ext cx="3347" cy="9987"/>
                  <a:chOff x="0" y="0"/>
                  <a:chExt cx="20000" cy="20000"/>
                </a:xfrm>
              </p:grpSpPr>
              <p:sp>
                <p:nvSpPr>
                  <p:cNvPr id="11550" name="Arc 113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51" name="Arc 114"/>
                  <p:cNvSpPr>
                    <a:spLocks/>
                  </p:cNvSpPr>
                  <p:nvPr/>
                </p:nvSpPr>
                <p:spPr bwMode="auto">
                  <a:xfrm>
                    <a:off x="10039" y="0"/>
                    <a:ext cx="996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41" name="Group 115"/>
                <p:cNvGrpSpPr>
                  <a:grpSpLocks/>
                </p:cNvGrpSpPr>
                <p:nvPr/>
              </p:nvGrpSpPr>
              <p:grpSpPr bwMode="auto">
                <a:xfrm>
                  <a:off x="9966" y="10009"/>
                  <a:ext cx="3352" cy="9991"/>
                  <a:chOff x="0" y="0"/>
                  <a:chExt cx="20005" cy="20000"/>
                </a:xfrm>
              </p:grpSpPr>
              <p:sp>
                <p:nvSpPr>
                  <p:cNvPr id="11548" name="Arc 116"/>
                  <p:cNvSpPr>
                    <a:spLocks/>
                  </p:cNvSpPr>
                  <p:nvPr/>
                </p:nvSpPr>
                <p:spPr bwMode="auto">
                  <a:xfrm flipH="1" flipV="1">
                    <a:off x="0" y="0"/>
                    <a:ext cx="994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49" name="Arc 117"/>
                  <p:cNvSpPr>
                    <a:spLocks/>
                  </p:cNvSpPr>
                  <p:nvPr/>
                </p:nvSpPr>
                <p:spPr bwMode="auto">
                  <a:xfrm flipV="1">
                    <a:off x="10027" y="0"/>
                    <a:ext cx="9978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7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42" name="Group 118"/>
                <p:cNvGrpSpPr>
                  <a:grpSpLocks/>
                </p:cNvGrpSpPr>
                <p:nvPr/>
              </p:nvGrpSpPr>
              <p:grpSpPr bwMode="auto">
                <a:xfrm>
                  <a:off x="13318" y="0"/>
                  <a:ext cx="3325" cy="9987"/>
                  <a:chOff x="0" y="0"/>
                  <a:chExt cx="20000" cy="20000"/>
                </a:xfrm>
              </p:grpSpPr>
              <p:sp>
                <p:nvSpPr>
                  <p:cNvPr id="11546" name="Arc 119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7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47" name="Arc 120"/>
                  <p:cNvSpPr>
                    <a:spLocks/>
                  </p:cNvSpPr>
                  <p:nvPr/>
                </p:nvSpPr>
                <p:spPr bwMode="auto">
                  <a:xfrm>
                    <a:off x="9949" y="0"/>
                    <a:ext cx="10051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2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43" name="Group 121"/>
                <p:cNvGrpSpPr>
                  <a:grpSpLocks/>
                </p:cNvGrpSpPr>
                <p:nvPr/>
              </p:nvGrpSpPr>
              <p:grpSpPr bwMode="auto">
                <a:xfrm>
                  <a:off x="16657" y="10009"/>
                  <a:ext cx="3338" cy="9991"/>
                  <a:chOff x="6" y="0"/>
                  <a:chExt cx="19994" cy="20000"/>
                </a:xfrm>
              </p:grpSpPr>
              <p:sp>
                <p:nvSpPr>
                  <p:cNvPr id="11544" name="Arc 122"/>
                  <p:cNvSpPr>
                    <a:spLocks/>
                  </p:cNvSpPr>
                  <p:nvPr/>
                </p:nvSpPr>
                <p:spPr bwMode="auto">
                  <a:xfrm flipH="1" flipV="1">
                    <a:off x="6" y="0"/>
                    <a:ext cx="9985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8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45" name="Arc 123"/>
                  <p:cNvSpPr>
                    <a:spLocks/>
                  </p:cNvSpPr>
                  <p:nvPr/>
                </p:nvSpPr>
                <p:spPr bwMode="auto">
                  <a:xfrm flipV="1">
                    <a:off x="9991" y="0"/>
                    <a:ext cx="10009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9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F03F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526" name="Group 124"/>
              <p:cNvGrpSpPr>
                <a:grpSpLocks/>
              </p:cNvGrpSpPr>
              <p:nvPr/>
            </p:nvGrpSpPr>
            <p:grpSpPr bwMode="auto">
              <a:xfrm>
                <a:off x="5021" y="5686"/>
                <a:ext cx="278" cy="489"/>
                <a:chOff x="0" y="0"/>
                <a:chExt cx="20000" cy="20000"/>
              </a:xfrm>
            </p:grpSpPr>
            <p:sp>
              <p:nvSpPr>
                <p:cNvPr id="11536" name="Arc 12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7" name="Arc 126"/>
                <p:cNvSpPr>
                  <a:spLocks/>
                </p:cNvSpPr>
                <p:nvPr/>
              </p:nvSpPr>
              <p:spPr bwMode="auto">
                <a:xfrm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27" name="Group 127"/>
              <p:cNvGrpSpPr>
                <a:grpSpLocks/>
              </p:cNvGrpSpPr>
              <p:nvPr/>
            </p:nvGrpSpPr>
            <p:grpSpPr bwMode="auto">
              <a:xfrm>
                <a:off x="5299" y="6176"/>
                <a:ext cx="278" cy="489"/>
                <a:chOff x="0" y="0"/>
                <a:chExt cx="20000" cy="20000"/>
              </a:xfrm>
            </p:grpSpPr>
            <p:sp>
              <p:nvSpPr>
                <p:cNvPr id="11534" name="Arc 12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5" name="Arc 129"/>
                <p:cNvSpPr>
                  <a:spLocks/>
                </p:cNvSpPr>
                <p:nvPr/>
              </p:nvSpPr>
              <p:spPr bwMode="auto">
                <a:xfrm flipV="1">
                  <a:off x="9987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28" name="Group 130"/>
              <p:cNvGrpSpPr>
                <a:grpSpLocks/>
              </p:cNvGrpSpPr>
              <p:nvPr/>
            </p:nvGrpSpPr>
            <p:grpSpPr bwMode="auto">
              <a:xfrm>
                <a:off x="5575" y="5686"/>
                <a:ext cx="278" cy="489"/>
                <a:chOff x="0" y="0"/>
                <a:chExt cx="20000" cy="20000"/>
              </a:xfrm>
            </p:grpSpPr>
            <p:sp>
              <p:nvSpPr>
                <p:cNvPr id="11532" name="Arc 13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1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3" name="Arc 132"/>
                <p:cNvSpPr>
                  <a:spLocks/>
                </p:cNvSpPr>
                <p:nvPr/>
              </p:nvSpPr>
              <p:spPr bwMode="auto">
                <a:xfrm>
                  <a:off x="10013" y="0"/>
                  <a:ext cx="998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8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29" name="Group 133"/>
              <p:cNvGrpSpPr>
                <a:grpSpLocks/>
              </p:cNvGrpSpPr>
              <p:nvPr/>
            </p:nvGrpSpPr>
            <p:grpSpPr bwMode="auto">
              <a:xfrm>
                <a:off x="5854" y="6176"/>
                <a:ext cx="277" cy="489"/>
                <a:chOff x="0" y="0"/>
                <a:chExt cx="20000" cy="20000"/>
              </a:xfrm>
            </p:grpSpPr>
            <p:sp>
              <p:nvSpPr>
                <p:cNvPr id="11530" name="Arc 13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53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1" name="Arc 135"/>
                <p:cNvSpPr>
                  <a:spLocks/>
                </p:cNvSpPr>
                <p:nvPr/>
              </p:nvSpPr>
              <p:spPr bwMode="auto">
                <a:xfrm flipV="1">
                  <a:off x="9973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F03F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82" name="Rectangle 136"/>
            <p:cNvSpPr>
              <a:spLocks noChangeArrowheads="1"/>
            </p:cNvSpPr>
            <p:nvPr/>
          </p:nvSpPr>
          <p:spPr bwMode="auto">
            <a:xfrm>
              <a:off x="2736" y="3504"/>
              <a:ext cx="1008" cy="624"/>
            </a:xfrm>
            <a:prstGeom prst="rect">
              <a:avLst/>
            </a:prstGeom>
            <a:solidFill>
              <a:srgbClr val="CCCCFF"/>
            </a:solidFill>
            <a:ln w="5080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83" name="Group 137"/>
            <p:cNvGrpSpPr>
              <a:grpSpLocks/>
            </p:cNvGrpSpPr>
            <p:nvPr/>
          </p:nvGrpSpPr>
          <p:grpSpPr bwMode="auto">
            <a:xfrm rot="-1228260">
              <a:off x="1680" y="3840"/>
              <a:ext cx="1129" cy="231"/>
              <a:chOff x="3357" y="7108"/>
              <a:chExt cx="3051" cy="979"/>
            </a:xfrm>
          </p:grpSpPr>
          <p:grpSp>
            <p:nvGrpSpPr>
              <p:cNvPr id="11459" name="Group 138"/>
              <p:cNvGrpSpPr>
                <a:grpSpLocks/>
              </p:cNvGrpSpPr>
              <p:nvPr/>
            </p:nvGrpSpPr>
            <p:grpSpPr bwMode="auto">
              <a:xfrm>
                <a:off x="3357" y="7108"/>
                <a:ext cx="138" cy="489"/>
                <a:chOff x="0" y="0"/>
                <a:chExt cx="20000" cy="20000"/>
              </a:xfrm>
            </p:grpSpPr>
            <p:sp>
              <p:nvSpPr>
                <p:cNvPr id="11523" name="Arc 139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4" name="Arc 140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0" name="Group 141"/>
              <p:cNvGrpSpPr>
                <a:grpSpLocks/>
              </p:cNvGrpSpPr>
              <p:nvPr/>
            </p:nvGrpSpPr>
            <p:grpSpPr bwMode="auto">
              <a:xfrm>
                <a:off x="3494" y="7598"/>
                <a:ext cx="139" cy="489"/>
                <a:chOff x="0" y="0"/>
                <a:chExt cx="20000" cy="20000"/>
              </a:xfrm>
            </p:grpSpPr>
            <p:sp>
              <p:nvSpPr>
                <p:cNvPr id="11521" name="Arc 14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2" name="Arc 143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1" name="Group 144"/>
              <p:cNvGrpSpPr>
                <a:grpSpLocks/>
              </p:cNvGrpSpPr>
              <p:nvPr/>
            </p:nvGrpSpPr>
            <p:grpSpPr bwMode="auto">
              <a:xfrm>
                <a:off x="3633" y="7108"/>
                <a:ext cx="139" cy="489"/>
                <a:chOff x="0" y="0"/>
                <a:chExt cx="20000" cy="20000"/>
              </a:xfrm>
            </p:grpSpPr>
            <p:sp>
              <p:nvSpPr>
                <p:cNvPr id="11519" name="Arc 14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89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0" name="Arc 146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2" name="Group 147"/>
              <p:cNvGrpSpPr>
                <a:grpSpLocks/>
              </p:cNvGrpSpPr>
              <p:nvPr/>
            </p:nvGrpSpPr>
            <p:grpSpPr bwMode="auto">
              <a:xfrm>
                <a:off x="3772" y="7598"/>
                <a:ext cx="139" cy="489"/>
                <a:chOff x="0" y="0"/>
                <a:chExt cx="20000" cy="20000"/>
              </a:xfrm>
            </p:grpSpPr>
            <p:sp>
              <p:nvSpPr>
                <p:cNvPr id="11517" name="Arc 14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8" name="Arc 149"/>
                <p:cNvSpPr>
                  <a:spLocks/>
                </p:cNvSpPr>
                <p:nvPr/>
              </p:nvSpPr>
              <p:spPr bwMode="auto">
                <a:xfrm flipV="1">
                  <a:off x="10106" y="0"/>
                  <a:ext cx="989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3" name="Group 150"/>
              <p:cNvGrpSpPr>
                <a:grpSpLocks/>
              </p:cNvGrpSpPr>
              <p:nvPr/>
            </p:nvGrpSpPr>
            <p:grpSpPr bwMode="auto">
              <a:xfrm>
                <a:off x="3911" y="7108"/>
                <a:ext cx="138" cy="489"/>
                <a:chOff x="0" y="0"/>
                <a:chExt cx="20000" cy="20000"/>
              </a:xfrm>
            </p:grpSpPr>
            <p:sp>
              <p:nvSpPr>
                <p:cNvPr id="11515" name="Arc 15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6" name="Arc 152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4" name="Group 153"/>
              <p:cNvGrpSpPr>
                <a:grpSpLocks/>
              </p:cNvGrpSpPr>
              <p:nvPr/>
            </p:nvGrpSpPr>
            <p:grpSpPr bwMode="auto">
              <a:xfrm>
                <a:off x="4050" y="7598"/>
                <a:ext cx="139" cy="489"/>
                <a:chOff x="0" y="0"/>
                <a:chExt cx="20000" cy="20000"/>
              </a:xfrm>
            </p:grpSpPr>
            <p:sp>
              <p:nvSpPr>
                <p:cNvPr id="11513" name="Arc 15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4" name="Arc 155"/>
                <p:cNvSpPr>
                  <a:spLocks/>
                </p:cNvSpPr>
                <p:nvPr/>
              </p:nvSpPr>
              <p:spPr bwMode="auto">
                <a:xfrm flipV="1">
                  <a:off x="10106" y="0"/>
                  <a:ext cx="989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5" name="Group 156"/>
              <p:cNvGrpSpPr>
                <a:grpSpLocks/>
              </p:cNvGrpSpPr>
              <p:nvPr/>
            </p:nvGrpSpPr>
            <p:grpSpPr bwMode="auto">
              <a:xfrm>
                <a:off x="4188" y="7108"/>
                <a:ext cx="139" cy="489"/>
                <a:chOff x="0" y="0"/>
                <a:chExt cx="20000" cy="20000"/>
              </a:xfrm>
            </p:grpSpPr>
            <p:sp>
              <p:nvSpPr>
                <p:cNvPr id="11511" name="Arc 15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2" name="Arc 158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6" name="Group 159"/>
              <p:cNvGrpSpPr>
                <a:grpSpLocks/>
              </p:cNvGrpSpPr>
              <p:nvPr/>
            </p:nvGrpSpPr>
            <p:grpSpPr bwMode="auto">
              <a:xfrm>
                <a:off x="4327" y="7598"/>
                <a:ext cx="139" cy="489"/>
                <a:chOff x="0" y="0"/>
                <a:chExt cx="20000" cy="20000"/>
              </a:xfrm>
            </p:grpSpPr>
            <p:sp>
              <p:nvSpPr>
                <p:cNvPr id="11509" name="Arc 16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0" name="Arc 161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7" name="Group 162"/>
              <p:cNvGrpSpPr>
                <a:grpSpLocks/>
              </p:cNvGrpSpPr>
              <p:nvPr/>
            </p:nvGrpSpPr>
            <p:grpSpPr bwMode="auto">
              <a:xfrm>
                <a:off x="4466" y="7108"/>
                <a:ext cx="139" cy="489"/>
                <a:chOff x="0" y="0"/>
                <a:chExt cx="20000" cy="20000"/>
              </a:xfrm>
            </p:grpSpPr>
            <p:sp>
              <p:nvSpPr>
                <p:cNvPr id="11507" name="Arc 16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8" name="Arc 164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8" name="Group 165"/>
              <p:cNvGrpSpPr>
                <a:grpSpLocks/>
              </p:cNvGrpSpPr>
              <p:nvPr/>
            </p:nvGrpSpPr>
            <p:grpSpPr bwMode="auto">
              <a:xfrm>
                <a:off x="4605" y="7598"/>
                <a:ext cx="138" cy="489"/>
                <a:chOff x="0" y="0"/>
                <a:chExt cx="20000" cy="20000"/>
              </a:xfrm>
            </p:grpSpPr>
            <p:sp>
              <p:nvSpPr>
                <p:cNvPr id="11505" name="Arc 166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6" name="Arc 167"/>
                <p:cNvSpPr>
                  <a:spLocks/>
                </p:cNvSpPr>
                <p:nvPr/>
              </p:nvSpPr>
              <p:spPr bwMode="auto">
                <a:xfrm flipV="1"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9" name="Group 168"/>
              <p:cNvGrpSpPr>
                <a:grpSpLocks/>
              </p:cNvGrpSpPr>
              <p:nvPr/>
            </p:nvGrpSpPr>
            <p:grpSpPr bwMode="auto">
              <a:xfrm>
                <a:off x="4744" y="7108"/>
                <a:ext cx="138" cy="489"/>
                <a:chOff x="0" y="0"/>
                <a:chExt cx="20001" cy="20000"/>
              </a:xfrm>
            </p:grpSpPr>
            <p:sp>
              <p:nvSpPr>
                <p:cNvPr id="11503" name="Arc 169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4" name="Arc 170"/>
                <p:cNvSpPr>
                  <a:spLocks/>
                </p:cNvSpPr>
                <p:nvPr/>
              </p:nvSpPr>
              <p:spPr bwMode="auto">
                <a:xfrm>
                  <a:off x="10027" y="0"/>
                  <a:ext cx="997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7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0" name="Group 171"/>
              <p:cNvGrpSpPr>
                <a:grpSpLocks/>
              </p:cNvGrpSpPr>
              <p:nvPr/>
            </p:nvGrpSpPr>
            <p:grpSpPr bwMode="auto">
              <a:xfrm>
                <a:off x="4882" y="7598"/>
                <a:ext cx="139" cy="489"/>
                <a:chOff x="0" y="0"/>
                <a:chExt cx="20000" cy="20000"/>
              </a:xfrm>
            </p:grpSpPr>
            <p:sp>
              <p:nvSpPr>
                <p:cNvPr id="11501" name="Arc 17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2" name="Arc 173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1" name="Group 174"/>
              <p:cNvGrpSpPr>
                <a:grpSpLocks/>
              </p:cNvGrpSpPr>
              <p:nvPr/>
            </p:nvGrpSpPr>
            <p:grpSpPr bwMode="auto">
              <a:xfrm>
                <a:off x="5021" y="7108"/>
                <a:ext cx="139" cy="489"/>
                <a:chOff x="0" y="0"/>
                <a:chExt cx="20000" cy="20000"/>
              </a:xfrm>
            </p:grpSpPr>
            <p:sp>
              <p:nvSpPr>
                <p:cNvPr id="11499" name="Arc 175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0" name="Arc 176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2" name="Group 177"/>
              <p:cNvGrpSpPr>
                <a:grpSpLocks/>
              </p:cNvGrpSpPr>
              <p:nvPr/>
            </p:nvGrpSpPr>
            <p:grpSpPr bwMode="auto">
              <a:xfrm>
                <a:off x="5160" y="7598"/>
                <a:ext cx="139" cy="489"/>
                <a:chOff x="0" y="0"/>
                <a:chExt cx="20000" cy="20000"/>
              </a:xfrm>
            </p:grpSpPr>
            <p:sp>
              <p:nvSpPr>
                <p:cNvPr id="11497" name="Arc 178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8" name="Arc 179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3" name="Group 180"/>
              <p:cNvGrpSpPr>
                <a:grpSpLocks/>
              </p:cNvGrpSpPr>
              <p:nvPr/>
            </p:nvGrpSpPr>
            <p:grpSpPr bwMode="auto">
              <a:xfrm>
                <a:off x="5298" y="7108"/>
                <a:ext cx="138" cy="489"/>
                <a:chOff x="0" y="0"/>
                <a:chExt cx="20000" cy="20000"/>
              </a:xfrm>
            </p:grpSpPr>
            <p:sp>
              <p:nvSpPr>
                <p:cNvPr id="11495" name="Arc 18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6" name="Arc 182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4" name="Group 183"/>
              <p:cNvGrpSpPr>
                <a:grpSpLocks/>
              </p:cNvGrpSpPr>
              <p:nvPr/>
            </p:nvGrpSpPr>
            <p:grpSpPr bwMode="auto">
              <a:xfrm>
                <a:off x="5438" y="7598"/>
                <a:ext cx="138" cy="489"/>
                <a:chOff x="0" y="0"/>
                <a:chExt cx="20000" cy="20000"/>
              </a:xfrm>
            </p:grpSpPr>
            <p:sp>
              <p:nvSpPr>
                <p:cNvPr id="11493" name="Arc 184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4" name="Arc 185"/>
                <p:cNvSpPr>
                  <a:spLocks/>
                </p:cNvSpPr>
                <p:nvPr/>
              </p:nvSpPr>
              <p:spPr bwMode="auto">
                <a:xfrm flipV="1"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5" name="Group 186"/>
              <p:cNvGrpSpPr>
                <a:grpSpLocks/>
              </p:cNvGrpSpPr>
              <p:nvPr/>
            </p:nvGrpSpPr>
            <p:grpSpPr bwMode="auto">
              <a:xfrm>
                <a:off x="5576" y="7108"/>
                <a:ext cx="139" cy="489"/>
                <a:chOff x="0" y="0"/>
                <a:chExt cx="20000" cy="20000"/>
              </a:xfrm>
            </p:grpSpPr>
            <p:sp>
              <p:nvSpPr>
                <p:cNvPr id="11491" name="Arc 187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" name="Arc 188"/>
                <p:cNvSpPr>
                  <a:spLocks/>
                </p:cNvSpPr>
                <p:nvPr/>
              </p:nvSpPr>
              <p:spPr bwMode="auto">
                <a:xfrm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6" name="Group 189"/>
              <p:cNvGrpSpPr>
                <a:grpSpLocks/>
              </p:cNvGrpSpPr>
              <p:nvPr/>
            </p:nvGrpSpPr>
            <p:grpSpPr bwMode="auto">
              <a:xfrm>
                <a:off x="5714" y="7598"/>
                <a:ext cx="140" cy="489"/>
                <a:chOff x="0" y="0"/>
                <a:chExt cx="20000" cy="20000"/>
              </a:xfrm>
            </p:grpSpPr>
            <p:sp>
              <p:nvSpPr>
                <p:cNvPr id="11489" name="Arc 190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86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0" name="Arc 191"/>
                <p:cNvSpPr>
                  <a:spLocks/>
                </p:cNvSpPr>
                <p:nvPr/>
              </p:nvSpPr>
              <p:spPr bwMode="auto">
                <a:xfrm flipV="1">
                  <a:off x="10131" y="0"/>
                  <a:ext cx="986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7" name="Group 192"/>
              <p:cNvGrpSpPr>
                <a:grpSpLocks/>
              </p:cNvGrpSpPr>
              <p:nvPr/>
            </p:nvGrpSpPr>
            <p:grpSpPr bwMode="auto">
              <a:xfrm>
                <a:off x="5854" y="7108"/>
                <a:ext cx="138" cy="489"/>
                <a:chOff x="0" y="0"/>
                <a:chExt cx="20000" cy="20000"/>
              </a:xfrm>
            </p:grpSpPr>
            <p:sp>
              <p:nvSpPr>
                <p:cNvPr id="11487" name="Arc 19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8" name="Arc 194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8" name="Group 195"/>
              <p:cNvGrpSpPr>
                <a:grpSpLocks/>
              </p:cNvGrpSpPr>
              <p:nvPr/>
            </p:nvGrpSpPr>
            <p:grpSpPr bwMode="auto">
              <a:xfrm>
                <a:off x="5993" y="7598"/>
                <a:ext cx="137" cy="489"/>
                <a:chOff x="0" y="0"/>
                <a:chExt cx="20000" cy="20000"/>
              </a:xfrm>
            </p:grpSpPr>
            <p:sp>
              <p:nvSpPr>
                <p:cNvPr id="11485" name="Arc 196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6" name="Arc 197"/>
                <p:cNvSpPr>
                  <a:spLocks/>
                </p:cNvSpPr>
                <p:nvPr/>
              </p:nvSpPr>
              <p:spPr bwMode="auto">
                <a:xfrm flipV="1">
                  <a:off x="9920" y="0"/>
                  <a:ext cx="1008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4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9" name="Group 198"/>
              <p:cNvGrpSpPr>
                <a:grpSpLocks/>
              </p:cNvGrpSpPr>
              <p:nvPr/>
            </p:nvGrpSpPr>
            <p:grpSpPr bwMode="auto">
              <a:xfrm>
                <a:off x="6132" y="7108"/>
                <a:ext cx="138" cy="489"/>
                <a:chOff x="0" y="0"/>
                <a:chExt cx="20000" cy="20000"/>
              </a:xfrm>
            </p:grpSpPr>
            <p:sp>
              <p:nvSpPr>
                <p:cNvPr id="11483" name="Arc 199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" name="Arc 200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0" name="Group 201"/>
              <p:cNvGrpSpPr>
                <a:grpSpLocks/>
              </p:cNvGrpSpPr>
              <p:nvPr/>
            </p:nvGrpSpPr>
            <p:grpSpPr bwMode="auto">
              <a:xfrm>
                <a:off x="6270" y="7598"/>
                <a:ext cx="138" cy="489"/>
                <a:chOff x="0" y="0"/>
                <a:chExt cx="20000" cy="20000"/>
              </a:xfrm>
            </p:grpSpPr>
            <p:sp>
              <p:nvSpPr>
                <p:cNvPr id="11481" name="Arc 202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" name="Arc 203"/>
                <p:cNvSpPr>
                  <a:spLocks/>
                </p:cNvSpPr>
                <p:nvPr/>
              </p:nvSpPr>
              <p:spPr bwMode="auto">
                <a:xfrm flipV="1"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4" name="Group 204"/>
            <p:cNvGrpSpPr>
              <a:grpSpLocks/>
            </p:cNvGrpSpPr>
            <p:nvPr/>
          </p:nvGrpSpPr>
          <p:grpSpPr bwMode="auto">
            <a:xfrm rot="569721">
              <a:off x="1680" y="3552"/>
              <a:ext cx="1167" cy="231"/>
              <a:chOff x="3357" y="7108"/>
              <a:chExt cx="3051" cy="979"/>
            </a:xfrm>
          </p:grpSpPr>
          <p:grpSp>
            <p:nvGrpSpPr>
              <p:cNvPr id="11393" name="Group 205"/>
              <p:cNvGrpSpPr>
                <a:grpSpLocks/>
              </p:cNvGrpSpPr>
              <p:nvPr/>
            </p:nvGrpSpPr>
            <p:grpSpPr bwMode="auto">
              <a:xfrm>
                <a:off x="3357" y="7108"/>
                <a:ext cx="138" cy="489"/>
                <a:chOff x="0" y="0"/>
                <a:chExt cx="20000" cy="20000"/>
              </a:xfrm>
            </p:grpSpPr>
            <p:sp>
              <p:nvSpPr>
                <p:cNvPr id="11457" name="Arc 20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8" name="Arc 207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4" name="Group 208"/>
              <p:cNvGrpSpPr>
                <a:grpSpLocks/>
              </p:cNvGrpSpPr>
              <p:nvPr/>
            </p:nvGrpSpPr>
            <p:grpSpPr bwMode="auto">
              <a:xfrm>
                <a:off x="3494" y="7598"/>
                <a:ext cx="139" cy="489"/>
                <a:chOff x="0" y="0"/>
                <a:chExt cx="20000" cy="20000"/>
              </a:xfrm>
            </p:grpSpPr>
            <p:sp>
              <p:nvSpPr>
                <p:cNvPr id="11455" name="Arc 20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6" name="Arc 210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5" name="Group 211"/>
              <p:cNvGrpSpPr>
                <a:grpSpLocks/>
              </p:cNvGrpSpPr>
              <p:nvPr/>
            </p:nvGrpSpPr>
            <p:grpSpPr bwMode="auto">
              <a:xfrm>
                <a:off x="3633" y="7108"/>
                <a:ext cx="139" cy="489"/>
                <a:chOff x="0" y="0"/>
                <a:chExt cx="20000" cy="20000"/>
              </a:xfrm>
            </p:grpSpPr>
            <p:sp>
              <p:nvSpPr>
                <p:cNvPr id="11453" name="Arc 212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89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4" name="Arc 213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6" name="Group 214"/>
              <p:cNvGrpSpPr>
                <a:grpSpLocks/>
              </p:cNvGrpSpPr>
              <p:nvPr/>
            </p:nvGrpSpPr>
            <p:grpSpPr bwMode="auto">
              <a:xfrm>
                <a:off x="3772" y="7598"/>
                <a:ext cx="139" cy="489"/>
                <a:chOff x="0" y="0"/>
                <a:chExt cx="20000" cy="20000"/>
              </a:xfrm>
            </p:grpSpPr>
            <p:sp>
              <p:nvSpPr>
                <p:cNvPr id="11451" name="Arc 21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2" name="Arc 216"/>
                <p:cNvSpPr>
                  <a:spLocks/>
                </p:cNvSpPr>
                <p:nvPr/>
              </p:nvSpPr>
              <p:spPr bwMode="auto">
                <a:xfrm flipV="1">
                  <a:off x="10106" y="0"/>
                  <a:ext cx="989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7" name="Group 217"/>
              <p:cNvGrpSpPr>
                <a:grpSpLocks/>
              </p:cNvGrpSpPr>
              <p:nvPr/>
            </p:nvGrpSpPr>
            <p:grpSpPr bwMode="auto">
              <a:xfrm>
                <a:off x="3911" y="7108"/>
                <a:ext cx="138" cy="489"/>
                <a:chOff x="0" y="0"/>
                <a:chExt cx="20000" cy="20000"/>
              </a:xfrm>
            </p:grpSpPr>
            <p:sp>
              <p:nvSpPr>
                <p:cNvPr id="11449" name="Arc 21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0" name="Arc 219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8" name="Group 220"/>
              <p:cNvGrpSpPr>
                <a:grpSpLocks/>
              </p:cNvGrpSpPr>
              <p:nvPr/>
            </p:nvGrpSpPr>
            <p:grpSpPr bwMode="auto">
              <a:xfrm>
                <a:off x="4050" y="7598"/>
                <a:ext cx="139" cy="489"/>
                <a:chOff x="0" y="0"/>
                <a:chExt cx="20000" cy="20000"/>
              </a:xfrm>
            </p:grpSpPr>
            <p:sp>
              <p:nvSpPr>
                <p:cNvPr id="11447" name="Arc 22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8" name="Arc 222"/>
                <p:cNvSpPr>
                  <a:spLocks/>
                </p:cNvSpPr>
                <p:nvPr/>
              </p:nvSpPr>
              <p:spPr bwMode="auto">
                <a:xfrm flipV="1">
                  <a:off x="10106" y="0"/>
                  <a:ext cx="989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2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9" name="Group 223"/>
              <p:cNvGrpSpPr>
                <a:grpSpLocks/>
              </p:cNvGrpSpPr>
              <p:nvPr/>
            </p:nvGrpSpPr>
            <p:grpSpPr bwMode="auto">
              <a:xfrm>
                <a:off x="4188" y="7108"/>
                <a:ext cx="139" cy="489"/>
                <a:chOff x="0" y="0"/>
                <a:chExt cx="20000" cy="20000"/>
              </a:xfrm>
            </p:grpSpPr>
            <p:sp>
              <p:nvSpPr>
                <p:cNvPr id="11445" name="Arc 22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6" name="Arc 225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0" name="Group 226"/>
              <p:cNvGrpSpPr>
                <a:grpSpLocks/>
              </p:cNvGrpSpPr>
              <p:nvPr/>
            </p:nvGrpSpPr>
            <p:grpSpPr bwMode="auto">
              <a:xfrm>
                <a:off x="4327" y="7598"/>
                <a:ext cx="139" cy="489"/>
                <a:chOff x="0" y="0"/>
                <a:chExt cx="20000" cy="20000"/>
              </a:xfrm>
            </p:grpSpPr>
            <p:sp>
              <p:nvSpPr>
                <p:cNvPr id="11443" name="Arc 227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4" name="Arc 228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1" name="Group 229"/>
              <p:cNvGrpSpPr>
                <a:grpSpLocks/>
              </p:cNvGrpSpPr>
              <p:nvPr/>
            </p:nvGrpSpPr>
            <p:grpSpPr bwMode="auto">
              <a:xfrm>
                <a:off x="4466" y="7108"/>
                <a:ext cx="139" cy="489"/>
                <a:chOff x="0" y="0"/>
                <a:chExt cx="20000" cy="20000"/>
              </a:xfrm>
            </p:grpSpPr>
            <p:sp>
              <p:nvSpPr>
                <p:cNvPr id="11441" name="Arc 230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2" name="Arc 231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2" name="Group 232"/>
              <p:cNvGrpSpPr>
                <a:grpSpLocks/>
              </p:cNvGrpSpPr>
              <p:nvPr/>
            </p:nvGrpSpPr>
            <p:grpSpPr bwMode="auto">
              <a:xfrm>
                <a:off x="4605" y="7598"/>
                <a:ext cx="138" cy="489"/>
                <a:chOff x="0" y="0"/>
                <a:chExt cx="20000" cy="20000"/>
              </a:xfrm>
            </p:grpSpPr>
            <p:sp>
              <p:nvSpPr>
                <p:cNvPr id="11439" name="Arc 233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0" name="Arc 234"/>
                <p:cNvSpPr>
                  <a:spLocks/>
                </p:cNvSpPr>
                <p:nvPr/>
              </p:nvSpPr>
              <p:spPr bwMode="auto">
                <a:xfrm flipV="1"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3" name="Group 235"/>
              <p:cNvGrpSpPr>
                <a:grpSpLocks/>
              </p:cNvGrpSpPr>
              <p:nvPr/>
            </p:nvGrpSpPr>
            <p:grpSpPr bwMode="auto">
              <a:xfrm>
                <a:off x="4744" y="7108"/>
                <a:ext cx="138" cy="489"/>
                <a:chOff x="0" y="0"/>
                <a:chExt cx="20001" cy="20000"/>
              </a:xfrm>
            </p:grpSpPr>
            <p:sp>
              <p:nvSpPr>
                <p:cNvPr id="11437" name="Arc 23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8" name="Arc 237"/>
                <p:cNvSpPr>
                  <a:spLocks/>
                </p:cNvSpPr>
                <p:nvPr/>
              </p:nvSpPr>
              <p:spPr bwMode="auto">
                <a:xfrm>
                  <a:off x="10027" y="0"/>
                  <a:ext cx="9974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7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4" name="Group 238"/>
              <p:cNvGrpSpPr>
                <a:grpSpLocks/>
              </p:cNvGrpSpPr>
              <p:nvPr/>
            </p:nvGrpSpPr>
            <p:grpSpPr bwMode="auto">
              <a:xfrm>
                <a:off x="4882" y="7598"/>
                <a:ext cx="139" cy="489"/>
                <a:chOff x="0" y="0"/>
                <a:chExt cx="20000" cy="20000"/>
              </a:xfrm>
            </p:grpSpPr>
            <p:sp>
              <p:nvSpPr>
                <p:cNvPr id="11435" name="Arc 23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6" name="Arc 240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5" name="Group 241"/>
              <p:cNvGrpSpPr>
                <a:grpSpLocks/>
              </p:cNvGrpSpPr>
              <p:nvPr/>
            </p:nvGrpSpPr>
            <p:grpSpPr bwMode="auto">
              <a:xfrm>
                <a:off x="5021" y="7108"/>
                <a:ext cx="139" cy="489"/>
                <a:chOff x="0" y="0"/>
                <a:chExt cx="20000" cy="20000"/>
              </a:xfrm>
            </p:grpSpPr>
            <p:sp>
              <p:nvSpPr>
                <p:cNvPr id="11433" name="Arc 242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4" name="Arc 243"/>
                <p:cNvSpPr>
                  <a:spLocks/>
                </p:cNvSpPr>
                <p:nvPr/>
              </p:nvSpPr>
              <p:spPr bwMode="auto">
                <a:xfrm>
                  <a:off x="10053" y="0"/>
                  <a:ext cx="994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6" name="Group 244"/>
              <p:cNvGrpSpPr>
                <a:grpSpLocks/>
              </p:cNvGrpSpPr>
              <p:nvPr/>
            </p:nvGrpSpPr>
            <p:grpSpPr bwMode="auto">
              <a:xfrm>
                <a:off x="5160" y="7598"/>
                <a:ext cx="139" cy="489"/>
                <a:chOff x="0" y="0"/>
                <a:chExt cx="20000" cy="20000"/>
              </a:xfrm>
            </p:grpSpPr>
            <p:sp>
              <p:nvSpPr>
                <p:cNvPr id="11431" name="Arc 245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2" name="Arc 246"/>
                <p:cNvSpPr>
                  <a:spLocks/>
                </p:cNvSpPr>
                <p:nvPr/>
              </p:nvSpPr>
              <p:spPr bwMode="auto">
                <a:xfrm flipV="1"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7" name="Group 247"/>
              <p:cNvGrpSpPr>
                <a:grpSpLocks/>
              </p:cNvGrpSpPr>
              <p:nvPr/>
            </p:nvGrpSpPr>
            <p:grpSpPr bwMode="auto">
              <a:xfrm>
                <a:off x="5298" y="7108"/>
                <a:ext cx="138" cy="489"/>
                <a:chOff x="0" y="0"/>
                <a:chExt cx="20000" cy="20000"/>
              </a:xfrm>
            </p:grpSpPr>
            <p:sp>
              <p:nvSpPr>
                <p:cNvPr id="11429" name="Arc 248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0" name="Arc 249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8" name="Group 250"/>
              <p:cNvGrpSpPr>
                <a:grpSpLocks/>
              </p:cNvGrpSpPr>
              <p:nvPr/>
            </p:nvGrpSpPr>
            <p:grpSpPr bwMode="auto">
              <a:xfrm>
                <a:off x="5438" y="7598"/>
                <a:ext cx="138" cy="489"/>
                <a:chOff x="0" y="0"/>
                <a:chExt cx="20000" cy="20000"/>
              </a:xfrm>
            </p:grpSpPr>
            <p:sp>
              <p:nvSpPr>
                <p:cNvPr id="11427" name="Arc 251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8" name="Arc 252"/>
                <p:cNvSpPr>
                  <a:spLocks/>
                </p:cNvSpPr>
                <p:nvPr/>
              </p:nvSpPr>
              <p:spPr bwMode="auto">
                <a:xfrm flipV="1"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09" name="Group 253"/>
              <p:cNvGrpSpPr>
                <a:grpSpLocks/>
              </p:cNvGrpSpPr>
              <p:nvPr/>
            </p:nvGrpSpPr>
            <p:grpSpPr bwMode="auto">
              <a:xfrm>
                <a:off x="5576" y="7108"/>
                <a:ext cx="139" cy="489"/>
                <a:chOff x="0" y="0"/>
                <a:chExt cx="20000" cy="20000"/>
              </a:xfrm>
            </p:grpSpPr>
            <p:sp>
              <p:nvSpPr>
                <p:cNvPr id="11425" name="Arc 25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6" name="Arc 255"/>
                <p:cNvSpPr>
                  <a:spLocks/>
                </p:cNvSpPr>
                <p:nvPr/>
              </p:nvSpPr>
              <p:spPr bwMode="auto">
                <a:xfrm>
                  <a:off x="10079" y="0"/>
                  <a:ext cx="9921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3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10" name="Group 256"/>
              <p:cNvGrpSpPr>
                <a:grpSpLocks/>
              </p:cNvGrpSpPr>
              <p:nvPr/>
            </p:nvGrpSpPr>
            <p:grpSpPr bwMode="auto">
              <a:xfrm>
                <a:off x="5714" y="7598"/>
                <a:ext cx="140" cy="489"/>
                <a:chOff x="0" y="0"/>
                <a:chExt cx="20000" cy="20000"/>
              </a:xfrm>
            </p:grpSpPr>
            <p:sp>
              <p:nvSpPr>
                <p:cNvPr id="11423" name="Arc 257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986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4" name="Arc 258"/>
                <p:cNvSpPr>
                  <a:spLocks/>
                </p:cNvSpPr>
                <p:nvPr/>
              </p:nvSpPr>
              <p:spPr bwMode="auto">
                <a:xfrm flipV="1">
                  <a:off x="10131" y="0"/>
                  <a:ext cx="9869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11" name="Group 259"/>
              <p:cNvGrpSpPr>
                <a:grpSpLocks/>
              </p:cNvGrpSpPr>
              <p:nvPr/>
            </p:nvGrpSpPr>
            <p:grpSpPr bwMode="auto">
              <a:xfrm>
                <a:off x="5854" y="7108"/>
                <a:ext cx="138" cy="489"/>
                <a:chOff x="0" y="0"/>
                <a:chExt cx="20000" cy="20000"/>
              </a:xfrm>
            </p:grpSpPr>
            <p:sp>
              <p:nvSpPr>
                <p:cNvPr id="11421" name="Arc 260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2" name="Arc 261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12" name="Group 262"/>
              <p:cNvGrpSpPr>
                <a:grpSpLocks/>
              </p:cNvGrpSpPr>
              <p:nvPr/>
            </p:nvGrpSpPr>
            <p:grpSpPr bwMode="auto">
              <a:xfrm>
                <a:off x="5993" y="7598"/>
                <a:ext cx="137" cy="489"/>
                <a:chOff x="0" y="0"/>
                <a:chExt cx="20000" cy="20000"/>
              </a:xfrm>
            </p:grpSpPr>
            <p:sp>
              <p:nvSpPr>
                <p:cNvPr id="11419" name="Arc 263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27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0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0" name="Arc 264"/>
                <p:cNvSpPr>
                  <a:spLocks/>
                </p:cNvSpPr>
                <p:nvPr/>
              </p:nvSpPr>
              <p:spPr bwMode="auto">
                <a:xfrm flipV="1">
                  <a:off x="9920" y="0"/>
                  <a:ext cx="1008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4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13" name="Group 265"/>
              <p:cNvGrpSpPr>
                <a:grpSpLocks/>
              </p:cNvGrpSpPr>
              <p:nvPr/>
            </p:nvGrpSpPr>
            <p:grpSpPr bwMode="auto">
              <a:xfrm>
                <a:off x="6132" y="7108"/>
                <a:ext cx="138" cy="489"/>
                <a:chOff x="0" y="0"/>
                <a:chExt cx="20000" cy="20000"/>
              </a:xfrm>
            </p:grpSpPr>
            <p:sp>
              <p:nvSpPr>
                <p:cNvPr id="11417" name="Arc 266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" name="Arc 267"/>
                <p:cNvSpPr>
                  <a:spLocks/>
                </p:cNvSpPr>
                <p:nvPr/>
              </p:nvSpPr>
              <p:spPr bwMode="auto">
                <a:xfrm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14" name="Group 268"/>
              <p:cNvGrpSpPr>
                <a:grpSpLocks/>
              </p:cNvGrpSpPr>
              <p:nvPr/>
            </p:nvGrpSpPr>
            <p:grpSpPr bwMode="auto">
              <a:xfrm>
                <a:off x="6270" y="7598"/>
                <a:ext cx="138" cy="489"/>
                <a:chOff x="0" y="0"/>
                <a:chExt cx="20000" cy="20000"/>
              </a:xfrm>
            </p:grpSpPr>
            <p:sp>
              <p:nvSpPr>
                <p:cNvPr id="11415" name="Arc 269"/>
                <p:cNvSpPr>
                  <a:spLocks/>
                </p:cNvSpPr>
                <p:nvPr/>
              </p:nvSpPr>
              <p:spPr bwMode="auto">
                <a:xfrm flipH="1" flipV="1">
                  <a:off x="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6" name="Arc 270"/>
                <p:cNvSpPr>
                  <a:spLocks/>
                </p:cNvSpPr>
                <p:nvPr/>
              </p:nvSpPr>
              <p:spPr bwMode="auto">
                <a:xfrm flipV="1">
                  <a:off x="10000" y="0"/>
                  <a:ext cx="10000" cy="20000"/>
                </a:xfrm>
                <a:custGeom>
                  <a:avLst/>
                  <a:gdLst>
                    <a:gd name="T0" fmla="*/ 0 w 21600"/>
                    <a:gd name="T1" fmla="*/ 0 h 21600"/>
                    <a:gd name="T2" fmla="*/ 99 w 21600"/>
                    <a:gd name="T3" fmla="*/ 12604 h 21600"/>
                    <a:gd name="T4" fmla="*/ 0 w 21600"/>
                    <a:gd name="T5" fmla="*/ 126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F03FB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85" name="Line 271"/>
            <p:cNvSpPr>
              <a:spLocks noChangeShapeType="1"/>
            </p:cNvSpPr>
            <p:nvPr/>
          </p:nvSpPr>
          <p:spPr bwMode="auto">
            <a:xfrm flipV="1">
              <a:off x="1488" y="3984"/>
              <a:ext cx="1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72"/>
            <p:cNvSpPr>
              <a:spLocks noChangeShapeType="1"/>
            </p:cNvSpPr>
            <p:nvPr/>
          </p:nvSpPr>
          <p:spPr bwMode="auto">
            <a:xfrm flipH="1" flipV="1">
              <a:off x="1488" y="3648"/>
              <a:ext cx="192" cy="4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Rectangle 273"/>
            <p:cNvSpPr>
              <a:spLocks noChangeArrowheads="1"/>
            </p:cNvSpPr>
            <p:nvPr/>
          </p:nvSpPr>
          <p:spPr bwMode="auto">
            <a:xfrm>
              <a:off x="2736" y="2736"/>
              <a:ext cx="1008" cy="624"/>
            </a:xfrm>
            <a:prstGeom prst="rect">
              <a:avLst/>
            </a:prstGeom>
            <a:solidFill>
              <a:srgbClr val="A6A6A6"/>
            </a:solidFill>
            <a:ln w="50800">
              <a:solidFill>
                <a:srgbClr val="A6A6A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88" name="Group 274"/>
            <p:cNvGrpSpPr>
              <a:grpSpLocks/>
            </p:cNvGrpSpPr>
            <p:nvPr/>
          </p:nvGrpSpPr>
          <p:grpSpPr bwMode="auto">
            <a:xfrm>
              <a:off x="2304" y="2928"/>
              <a:ext cx="1129" cy="230"/>
              <a:chOff x="2095" y="3825"/>
              <a:chExt cx="1129" cy="230"/>
            </a:xfrm>
          </p:grpSpPr>
          <p:grpSp>
            <p:nvGrpSpPr>
              <p:cNvPr id="11342" name="Group 275"/>
              <p:cNvGrpSpPr>
                <a:grpSpLocks/>
              </p:cNvGrpSpPr>
              <p:nvPr/>
            </p:nvGrpSpPr>
            <p:grpSpPr bwMode="auto">
              <a:xfrm>
                <a:off x="2170" y="3825"/>
                <a:ext cx="247" cy="230"/>
                <a:chOff x="0" y="0"/>
                <a:chExt cx="20000" cy="20000"/>
              </a:xfrm>
            </p:grpSpPr>
            <p:grpSp>
              <p:nvGrpSpPr>
                <p:cNvPr id="11387" name="Group 27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990" cy="10013"/>
                  <a:chOff x="0" y="0"/>
                  <a:chExt cx="20000" cy="20000"/>
                </a:xfrm>
              </p:grpSpPr>
              <p:sp>
                <p:nvSpPr>
                  <p:cNvPr id="11391" name="Arc 277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4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1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2" name="Arc 278"/>
                  <p:cNvSpPr>
                    <a:spLocks/>
                  </p:cNvSpPr>
                  <p:nvPr/>
                </p:nvSpPr>
                <p:spPr bwMode="auto">
                  <a:xfrm>
                    <a:off x="9960" y="0"/>
                    <a:ext cx="1004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1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88" name="Group 279"/>
                <p:cNvGrpSpPr>
                  <a:grpSpLocks/>
                </p:cNvGrpSpPr>
                <p:nvPr/>
              </p:nvGrpSpPr>
              <p:grpSpPr bwMode="auto">
                <a:xfrm>
                  <a:off x="9990" y="9991"/>
                  <a:ext cx="10010" cy="10009"/>
                  <a:chOff x="0" y="-2"/>
                  <a:chExt cx="20000" cy="20002"/>
                </a:xfrm>
              </p:grpSpPr>
              <p:sp>
                <p:nvSpPr>
                  <p:cNvPr id="11389" name="Arc 280"/>
                  <p:cNvSpPr>
                    <a:spLocks/>
                  </p:cNvSpPr>
                  <p:nvPr/>
                </p:nvSpPr>
                <p:spPr bwMode="auto">
                  <a:xfrm flipH="1" flipV="1">
                    <a:off x="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0" name="Arc 281"/>
                  <p:cNvSpPr>
                    <a:spLocks/>
                  </p:cNvSpPr>
                  <p:nvPr/>
                </p:nvSpPr>
                <p:spPr bwMode="auto">
                  <a:xfrm flipV="1">
                    <a:off x="998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43" name="Group 282"/>
              <p:cNvGrpSpPr>
                <a:grpSpLocks/>
              </p:cNvGrpSpPr>
              <p:nvPr/>
            </p:nvGrpSpPr>
            <p:grpSpPr bwMode="auto">
              <a:xfrm>
                <a:off x="2417" y="3825"/>
                <a:ext cx="247" cy="230"/>
                <a:chOff x="0" y="0"/>
                <a:chExt cx="20000" cy="20000"/>
              </a:xfrm>
            </p:grpSpPr>
            <p:grpSp>
              <p:nvGrpSpPr>
                <p:cNvPr id="11381" name="Group 28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010" cy="10013"/>
                  <a:chOff x="0" y="0"/>
                  <a:chExt cx="20000" cy="20000"/>
                </a:xfrm>
              </p:grpSpPr>
              <p:sp>
                <p:nvSpPr>
                  <p:cNvPr id="11385" name="Arc 284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6" name="Arc 285"/>
                  <p:cNvSpPr>
                    <a:spLocks/>
                  </p:cNvSpPr>
                  <p:nvPr/>
                </p:nvSpPr>
                <p:spPr bwMode="auto">
                  <a:xfrm>
                    <a:off x="998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82" name="Group 286"/>
                <p:cNvGrpSpPr>
                  <a:grpSpLocks/>
                </p:cNvGrpSpPr>
                <p:nvPr/>
              </p:nvGrpSpPr>
              <p:grpSpPr bwMode="auto">
                <a:xfrm>
                  <a:off x="9990" y="9991"/>
                  <a:ext cx="10010" cy="10009"/>
                  <a:chOff x="0" y="-2"/>
                  <a:chExt cx="20000" cy="20002"/>
                </a:xfrm>
              </p:grpSpPr>
              <p:sp>
                <p:nvSpPr>
                  <p:cNvPr id="11383" name="Arc 287"/>
                  <p:cNvSpPr>
                    <a:spLocks/>
                  </p:cNvSpPr>
                  <p:nvPr/>
                </p:nvSpPr>
                <p:spPr bwMode="auto">
                  <a:xfrm flipH="1" flipV="1">
                    <a:off x="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4" name="Arc 288"/>
                  <p:cNvSpPr>
                    <a:spLocks/>
                  </p:cNvSpPr>
                  <p:nvPr/>
                </p:nvSpPr>
                <p:spPr bwMode="auto">
                  <a:xfrm flipV="1">
                    <a:off x="998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44" name="Group 289"/>
              <p:cNvGrpSpPr>
                <a:grpSpLocks/>
              </p:cNvGrpSpPr>
              <p:nvPr/>
            </p:nvGrpSpPr>
            <p:grpSpPr bwMode="auto">
              <a:xfrm>
                <a:off x="2664" y="3825"/>
                <a:ext cx="168" cy="230"/>
                <a:chOff x="0" y="0"/>
                <a:chExt cx="20000" cy="20000"/>
              </a:xfrm>
            </p:grpSpPr>
            <p:grpSp>
              <p:nvGrpSpPr>
                <p:cNvPr id="11375" name="Group 29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000" cy="10013"/>
                  <a:chOff x="0" y="0"/>
                  <a:chExt cx="20000" cy="20000"/>
                </a:xfrm>
              </p:grpSpPr>
              <p:sp>
                <p:nvSpPr>
                  <p:cNvPr id="11379" name="Arc 291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0" name="Arc 292"/>
                  <p:cNvSpPr>
                    <a:spLocks/>
                  </p:cNvSpPr>
                  <p:nvPr/>
                </p:nvSpPr>
                <p:spPr bwMode="auto">
                  <a:xfrm>
                    <a:off x="998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76" name="Group 293"/>
                <p:cNvGrpSpPr>
                  <a:grpSpLocks/>
                </p:cNvGrpSpPr>
                <p:nvPr/>
              </p:nvGrpSpPr>
              <p:grpSpPr bwMode="auto">
                <a:xfrm>
                  <a:off x="10000" y="9991"/>
                  <a:ext cx="10000" cy="10009"/>
                  <a:chOff x="0" y="-2"/>
                  <a:chExt cx="20000" cy="20002"/>
                </a:xfrm>
              </p:grpSpPr>
              <p:sp>
                <p:nvSpPr>
                  <p:cNvPr id="11377" name="Arc 294"/>
                  <p:cNvSpPr>
                    <a:spLocks/>
                  </p:cNvSpPr>
                  <p:nvPr/>
                </p:nvSpPr>
                <p:spPr bwMode="auto">
                  <a:xfrm flipH="1" flipV="1">
                    <a:off x="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8" name="Arc 295"/>
                  <p:cNvSpPr>
                    <a:spLocks/>
                  </p:cNvSpPr>
                  <p:nvPr/>
                </p:nvSpPr>
                <p:spPr bwMode="auto">
                  <a:xfrm flipV="1">
                    <a:off x="998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45" name="Group 296"/>
              <p:cNvGrpSpPr>
                <a:grpSpLocks/>
              </p:cNvGrpSpPr>
              <p:nvPr/>
            </p:nvGrpSpPr>
            <p:grpSpPr bwMode="auto">
              <a:xfrm>
                <a:off x="2832" y="3840"/>
                <a:ext cx="392" cy="209"/>
                <a:chOff x="6686" y="4443"/>
                <a:chExt cx="3565" cy="889"/>
              </a:xfrm>
            </p:grpSpPr>
            <p:grpSp>
              <p:nvGrpSpPr>
                <p:cNvPr id="11347" name="Group 297"/>
                <p:cNvGrpSpPr>
                  <a:grpSpLocks/>
                </p:cNvGrpSpPr>
                <p:nvPr/>
              </p:nvGrpSpPr>
              <p:grpSpPr bwMode="auto">
                <a:xfrm>
                  <a:off x="6686" y="4443"/>
                  <a:ext cx="1060" cy="889"/>
                  <a:chOff x="0" y="0"/>
                  <a:chExt cx="20001" cy="20001"/>
                </a:xfrm>
              </p:grpSpPr>
              <p:grpSp>
                <p:nvGrpSpPr>
                  <p:cNvPr id="11369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018" cy="10012"/>
                    <a:chOff x="0" y="0"/>
                    <a:chExt cx="20002" cy="20000"/>
                  </a:xfrm>
                </p:grpSpPr>
                <p:sp>
                  <p:nvSpPr>
                    <p:cNvPr id="11373" name="Arc 299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998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4" name="Arc 300"/>
                    <p:cNvSpPr>
                      <a:spLocks/>
                    </p:cNvSpPr>
                    <p:nvPr/>
                  </p:nvSpPr>
                  <p:spPr bwMode="auto">
                    <a:xfrm>
                      <a:off x="10029" y="0"/>
                      <a:ext cx="9973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6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70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9997" y="9989"/>
                    <a:ext cx="10004" cy="10012"/>
                    <a:chOff x="0" y="0"/>
                    <a:chExt cx="20000" cy="20000"/>
                  </a:xfrm>
                </p:grpSpPr>
                <p:sp>
                  <p:nvSpPr>
                    <p:cNvPr id="11371" name="Arc 30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" name="Arc 303"/>
                    <p:cNvSpPr>
                      <a:spLocks/>
                    </p:cNvSpPr>
                    <p:nvPr/>
                  </p:nvSpPr>
                  <p:spPr bwMode="auto">
                    <a:xfrm flipV="1">
                      <a:off x="1000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348" name="Group 304"/>
                <p:cNvGrpSpPr>
                  <a:grpSpLocks/>
                </p:cNvGrpSpPr>
                <p:nvPr/>
              </p:nvGrpSpPr>
              <p:grpSpPr bwMode="auto">
                <a:xfrm>
                  <a:off x="7745" y="4531"/>
                  <a:ext cx="1061" cy="712"/>
                  <a:chOff x="0" y="0"/>
                  <a:chExt cx="20003" cy="20000"/>
                </a:xfrm>
              </p:grpSpPr>
              <p:grpSp>
                <p:nvGrpSpPr>
                  <p:cNvPr id="11363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991" cy="9997"/>
                    <a:chOff x="0" y="0"/>
                    <a:chExt cx="20002" cy="20000"/>
                  </a:xfrm>
                </p:grpSpPr>
                <p:sp>
                  <p:nvSpPr>
                    <p:cNvPr id="11367" name="Arc 306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9994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8" name="Arc 307"/>
                    <p:cNvSpPr>
                      <a:spLocks/>
                    </p:cNvSpPr>
                    <p:nvPr/>
                  </p:nvSpPr>
                  <p:spPr bwMode="auto">
                    <a:xfrm>
                      <a:off x="9994" y="0"/>
                      <a:ext cx="10008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64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9991" y="9997"/>
                    <a:ext cx="10012" cy="10003"/>
                    <a:chOff x="0" y="0"/>
                    <a:chExt cx="20000" cy="20000"/>
                  </a:xfrm>
                </p:grpSpPr>
                <p:sp>
                  <p:nvSpPr>
                    <p:cNvPr id="11365" name="Arc 30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998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6" name="Arc 310"/>
                    <p:cNvSpPr>
                      <a:spLocks/>
                    </p:cNvSpPr>
                    <p:nvPr/>
                  </p:nvSpPr>
                  <p:spPr bwMode="auto">
                    <a:xfrm flipV="1">
                      <a:off x="10014" y="0"/>
                      <a:ext cx="998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349" name="Group 311"/>
                <p:cNvGrpSpPr>
                  <a:grpSpLocks/>
                </p:cNvGrpSpPr>
                <p:nvPr/>
              </p:nvGrpSpPr>
              <p:grpSpPr bwMode="auto">
                <a:xfrm>
                  <a:off x="8789" y="4698"/>
                  <a:ext cx="947" cy="446"/>
                  <a:chOff x="0" y="0"/>
                  <a:chExt cx="19998" cy="20000"/>
                </a:xfrm>
              </p:grpSpPr>
              <p:grpSp>
                <p:nvGrpSpPr>
                  <p:cNvPr id="11357" name="Group 31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007" cy="10000"/>
                    <a:chOff x="0" y="0"/>
                    <a:chExt cx="19998" cy="20000"/>
                  </a:xfrm>
                </p:grpSpPr>
                <p:sp>
                  <p:nvSpPr>
                    <p:cNvPr id="11361" name="Arc 313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1004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2" name="Arc 314"/>
                    <p:cNvSpPr>
                      <a:spLocks/>
                    </p:cNvSpPr>
                    <p:nvPr/>
                  </p:nvSpPr>
                  <p:spPr bwMode="auto">
                    <a:xfrm>
                      <a:off x="9952" y="0"/>
                      <a:ext cx="1004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58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9991" y="10000"/>
                    <a:ext cx="10007" cy="10000"/>
                    <a:chOff x="0" y="0"/>
                    <a:chExt cx="20000" cy="20000"/>
                  </a:xfrm>
                </p:grpSpPr>
                <p:sp>
                  <p:nvSpPr>
                    <p:cNvPr id="11359" name="Arc 31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1004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0" name="Arc 317"/>
                    <p:cNvSpPr>
                      <a:spLocks/>
                    </p:cNvSpPr>
                    <p:nvPr/>
                  </p:nvSpPr>
                  <p:spPr bwMode="auto">
                    <a:xfrm flipV="1">
                      <a:off x="9953" y="0"/>
                      <a:ext cx="1004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350" name="Group 318"/>
                <p:cNvGrpSpPr>
                  <a:grpSpLocks/>
                </p:cNvGrpSpPr>
                <p:nvPr/>
              </p:nvGrpSpPr>
              <p:grpSpPr bwMode="auto">
                <a:xfrm>
                  <a:off x="9688" y="4802"/>
                  <a:ext cx="563" cy="268"/>
                  <a:chOff x="0" y="0"/>
                  <a:chExt cx="20001" cy="20000"/>
                </a:xfrm>
              </p:grpSpPr>
              <p:grpSp>
                <p:nvGrpSpPr>
                  <p:cNvPr id="11351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007" cy="10000"/>
                    <a:chOff x="0" y="0"/>
                    <a:chExt cx="20000" cy="20000"/>
                  </a:xfrm>
                </p:grpSpPr>
                <p:sp>
                  <p:nvSpPr>
                    <p:cNvPr id="11355" name="Arc 320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10013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0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6" name="Arc 321"/>
                    <p:cNvSpPr>
                      <a:spLocks/>
                    </p:cNvSpPr>
                    <p:nvPr/>
                  </p:nvSpPr>
                  <p:spPr bwMode="auto">
                    <a:xfrm>
                      <a:off x="10013" y="0"/>
                      <a:ext cx="998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52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9981" y="10000"/>
                    <a:ext cx="10020" cy="10000"/>
                    <a:chOff x="0" y="0"/>
                    <a:chExt cx="20000" cy="20000"/>
                  </a:xfrm>
                </p:grpSpPr>
                <p:sp>
                  <p:nvSpPr>
                    <p:cNvPr id="11353" name="Arc 32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4" name="Arc 324"/>
                    <p:cNvSpPr>
                      <a:spLocks/>
                    </p:cNvSpPr>
                    <p:nvPr/>
                  </p:nvSpPr>
                  <p:spPr bwMode="auto">
                    <a:xfrm flipV="1">
                      <a:off x="1000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346" name="Line 325"/>
              <p:cNvSpPr>
                <a:spLocks noChangeShapeType="1"/>
              </p:cNvSpPr>
              <p:nvPr/>
            </p:nvSpPr>
            <p:spPr bwMode="auto">
              <a:xfrm>
                <a:off x="2095" y="4001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9" name="Rectangle 326"/>
            <p:cNvSpPr>
              <a:spLocks noChangeArrowheads="1"/>
            </p:cNvSpPr>
            <p:nvPr/>
          </p:nvSpPr>
          <p:spPr bwMode="auto">
            <a:xfrm>
              <a:off x="2736" y="1968"/>
              <a:ext cx="1008" cy="62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0" name="Group 327"/>
            <p:cNvGrpSpPr>
              <a:grpSpLocks/>
            </p:cNvGrpSpPr>
            <p:nvPr/>
          </p:nvGrpSpPr>
          <p:grpSpPr bwMode="auto">
            <a:xfrm>
              <a:off x="2304" y="2112"/>
              <a:ext cx="1129" cy="230"/>
              <a:chOff x="2095" y="3825"/>
              <a:chExt cx="1129" cy="230"/>
            </a:xfrm>
          </p:grpSpPr>
          <p:grpSp>
            <p:nvGrpSpPr>
              <p:cNvPr id="11291" name="Group 328"/>
              <p:cNvGrpSpPr>
                <a:grpSpLocks/>
              </p:cNvGrpSpPr>
              <p:nvPr/>
            </p:nvGrpSpPr>
            <p:grpSpPr bwMode="auto">
              <a:xfrm>
                <a:off x="2170" y="3825"/>
                <a:ext cx="247" cy="230"/>
                <a:chOff x="0" y="0"/>
                <a:chExt cx="20000" cy="20000"/>
              </a:xfrm>
            </p:grpSpPr>
            <p:grpSp>
              <p:nvGrpSpPr>
                <p:cNvPr id="11336" name="Group 3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990" cy="10013"/>
                  <a:chOff x="0" y="0"/>
                  <a:chExt cx="20000" cy="20000"/>
                </a:xfrm>
              </p:grpSpPr>
              <p:sp>
                <p:nvSpPr>
                  <p:cNvPr id="11340" name="Arc 330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4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1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1" name="Arc 331"/>
                  <p:cNvSpPr>
                    <a:spLocks/>
                  </p:cNvSpPr>
                  <p:nvPr/>
                </p:nvSpPr>
                <p:spPr bwMode="auto">
                  <a:xfrm>
                    <a:off x="9960" y="0"/>
                    <a:ext cx="1004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1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37" name="Group 332"/>
                <p:cNvGrpSpPr>
                  <a:grpSpLocks/>
                </p:cNvGrpSpPr>
                <p:nvPr/>
              </p:nvGrpSpPr>
              <p:grpSpPr bwMode="auto">
                <a:xfrm>
                  <a:off x="9990" y="9991"/>
                  <a:ext cx="10010" cy="10009"/>
                  <a:chOff x="0" y="-2"/>
                  <a:chExt cx="20000" cy="20002"/>
                </a:xfrm>
              </p:grpSpPr>
              <p:sp>
                <p:nvSpPr>
                  <p:cNvPr id="11338" name="Arc 333"/>
                  <p:cNvSpPr>
                    <a:spLocks/>
                  </p:cNvSpPr>
                  <p:nvPr/>
                </p:nvSpPr>
                <p:spPr bwMode="auto">
                  <a:xfrm flipH="1" flipV="1">
                    <a:off x="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9" name="Arc 334"/>
                  <p:cNvSpPr>
                    <a:spLocks/>
                  </p:cNvSpPr>
                  <p:nvPr/>
                </p:nvSpPr>
                <p:spPr bwMode="auto">
                  <a:xfrm flipV="1">
                    <a:off x="998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92" name="Group 335"/>
              <p:cNvGrpSpPr>
                <a:grpSpLocks/>
              </p:cNvGrpSpPr>
              <p:nvPr/>
            </p:nvGrpSpPr>
            <p:grpSpPr bwMode="auto">
              <a:xfrm>
                <a:off x="2417" y="3825"/>
                <a:ext cx="247" cy="230"/>
                <a:chOff x="0" y="0"/>
                <a:chExt cx="20000" cy="20000"/>
              </a:xfrm>
            </p:grpSpPr>
            <p:grpSp>
              <p:nvGrpSpPr>
                <p:cNvPr id="11330" name="Group 33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010" cy="10013"/>
                  <a:chOff x="0" y="0"/>
                  <a:chExt cx="20000" cy="20000"/>
                </a:xfrm>
              </p:grpSpPr>
              <p:sp>
                <p:nvSpPr>
                  <p:cNvPr id="11334" name="Arc 337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5" name="Arc 338"/>
                  <p:cNvSpPr>
                    <a:spLocks/>
                  </p:cNvSpPr>
                  <p:nvPr/>
                </p:nvSpPr>
                <p:spPr bwMode="auto">
                  <a:xfrm>
                    <a:off x="998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31" name="Group 339"/>
                <p:cNvGrpSpPr>
                  <a:grpSpLocks/>
                </p:cNvGrpSpPr>
                <p:nvPr/>
              </p:nvGrpSpPr>
              <p:grpSpPr bwMode="auto">
                <a:xfrm>
                  <a:off x="9990" y="9991"/>
                  <a:ext cx="10010" cy="10009"/>
                  <a:chOff x="0" y="-2"/>
                  <a:chExt cx="20000" cy="20002"/>
                </a:xfrm>
              </p:grpSpPr>
              <p:sp>
                <p:nvSpPr>
                  <p:cNvPr id="11332" name="Arc 340"/>
                  <p:cNvSpPr>
                    <a:spLocks/>
                  </p:cNvSpPr>
                  <p:nvPr/>
                </p:nvSpPr>
                <p:spPr bwMode="auto">
                  <a:xfrm flipH="1" flipV="1">
                    <a:off x="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3" name="Arc 341"/>
                  <p:cNvSpPr>
                    <a:spLocks/>
                  </p:cNvSpPr>
                  <p:nvPr/>
                </p:nvSpPr>
                <p:spPr bwMode="auto">
                  <a:xfrm flipV="1">
                    <a:off x="998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93" name="Group 342"/>
              <p:cNvGrpSpPr>
                <a:grpSpLocks/>
              </p:cNvGrpSpPr>
              <p:nvPr/>
            </p:nvGrpSpPr>
            <p:grpSpPr bwMode="auto">
              <a:xfrm>
                <a:off x="2664" y="3825"/>
                <a:ext cx="168" cy="230"/>
                <a:chOff x="0" y="0"/>
                <a:chExt cx="20000" cy="20000"/>
              </a:xfrm>
            </p:grpSpPr>
            <p:grpSp>
              <p:nvGrpSpPr>
                <p:cNvPr id="11324" name="Group 34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000" cy="10013"/>
                  <a:chOff x="0" y="0"/>
                  <a:chExt cx="20000" cy="20000"/>
                </a:xfrm>
              </p:grpSpPr>
              <p:sp>
                <p:nvSpPr>
                  <p:cNvPr id="11328" name="Arc 344"/>
                  <p:cNvSpPr>
                    <a:spLocks/>
                  </p:cNvSpPr>
                  <p:nvPr/>
                </p:nvSpPr>
                <p:spPr bwMode="auto">
                  <a:xfrm flipH="1">
                    <a:off x="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9" name="Arc 345"/>
                  <p:cNvSpPr>
                    <a:spLocks/>
                  </p:cNvSpPr>
                  <p:nvPr/>
                </p:nvSpPr>
                <p:spPr bwMode="auto">
                  <a:xfrm>
                    <a:off x="9980" y="0"/>
                    <a:ext cx="10020" cy="200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04 h 21600"/>
                      <a:gd name="T4" fmla="*/ 0 w 21600"/>
                      <a:gd name="T5" fmla="*/ 1260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25" name="Group 346"/>
                <p:cNvGrpSpPr>
                  <a:grpSpLocks/>
                </p:cNvGrpSpPr>
                <p:nvPr/>
              </p:nvGrpSpPr>
              <p:grpSpPr bwMode="auto">
                <a:xfrm>
                  <a:off x="10000" y="9991"/>
                  <a:ext cx="10000" cy="10009"/>
                  <a:chOff x="0" y="-2"/>
                  <a:chExt cx="20000" cy="20002"/>
                </a:xfrm>
              </p:grpSpPr>
              <p:sp>
                <p:nvSpPr>
                  <p:cNvPr id="11326" name="Arc 347"/>
                  <p:cNvSpPr>
                    <a:spLocks/>
                  </p:cNvSpPr>
                  <p:nvPr/>
                </p:nvSpPr>
                <p:spPr bwMode="auto">
                  <a:xfrm flipH="1" flipV="1">
                    <a:off x="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7" name="Arc 348"/>
                  <p:cNvSpPr>
                    <a:spLocks/>
                  </p:cNvSpPr>
                  <p:nvPr/>
                </p:nvSpPr>
                <p:spPr bwMode="auto">
                  <a:xfrm flipV="1">
                    <a:off x="9980" y="-2"/>
                    <a:ext cx="10020" cy="2000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0 w 21600"/>
                      <a:gd name="T3" fmla="*/ 12612 h 21600"/>
                      <a:gd name="T4" fmla="*/ 0 w 21600"/>
                      <a:gd name="T5" fmla="*/ 1261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F03FB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94" name="Group 349"/>
              <p:cNvGrpSpPr>
                <a:grpSpLocks/>
              </p:cNvGrpSpPr>
              <p:nvPr/>
            </p:nvGrpSpPr>
            <p:grpSpPr bwMode="auto">
              <a:xfrm>
                <a:off x="2832" y="3840"/>
                <a:ext cx="392" cy="209"/>
                <a:chOff x="6686" y="4443"/>
                <a:chExt cx="3565" cy="889"/>
              </a:xfrm>
            </p:grpSpPr>
            <p:grpSp>
              <p:nvGrpSpPr>
                <p:cNvPr id="11296" name="Group 350"/>
                <p:cNvGrpSpPr>
                  <a:grpSpLocks/>
                </p:cNvGrpSpPr>
                <p:nvPr/>
              </p:nvGrpSpPr>
              <p:grpSpPr bwMode="auto">
                <a:xfrm>
                  <a:off x="6686" y="4443"/>
                  <a:ext cx="1060" cy="889"/>
                  <a:chOff x="0" y="0"/>
                  <a:chExt cx="20001" cy="20001"/>
                </a:xfrm>
              </p:grpSpPr>
              <p:grpSp>
                <p:nvGrpSpPr>
                  <p:cNvPr id="11318" name="Group 35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018" cy="10012"/>
                    <a:chOff x="0" y="0"/>
                    <a:chExt cx="20002" cy="20000"/>
                  </a:xfrm>
                </p:grpSpPr>
                <p:sp>
                  <p:nvSpPr>
                    <p:cNvPr id="11322" name="Arc 352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998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3" name="Arc 353"/>
                    <p:cNvSpPr>
                      <a:spLocks/>
                    </p:cNvSpPr>
                    <p:nvPr/>
                  </p:nvSpPr>
                  <p:spPr bwMode="auto">
                    <a:xfrm>
                      <a:off x="10029" y="0"/>
                      <a:ext cx="9973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6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19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9997" y="9989"/>
                    <a:ext cx="10004" cy="10012"/>
                    <a:chOff x="0" y="0"/>
                    <a:chExt cx="20000" cy="20000"/>
                  </a:xfrm>
                </p:grpSpPr>
                <p:sp>
                  <p:nvSpPr>
                    <p:cNvPr id="11320" name="Arc 35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1" name="Arc 356"/>
                    <p:cNvSpPr>
                      <a:spLocks/>
                    </p:cNvSpPr>
                    <p:nvPr/>
                  </p:nvSpPr>
                  <p:spPr bwMode="auto">
                    <a:xfrm flipV="1">
                      <a:off x="1000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97" name="Group 357"/>
                <p:cNvGrpSpPr>
                  <a:grpSpLocks/>
                </p:cNvGrpSpPr>
                <p:nvPr/>
              </p:nvGrpSpPr>
              <p:grpSpPr bwMode="auto">
                <a:xfrm>
                  <a:off x="7745" y="4531"/>
                  <a:ext cx="1061" cy="712"/>
                  <a:chOff x="0" y="0"/>
                  <a:chExt cx="20003" cy="20000"/>
                </a:xfrm>
              </p:grpSpPr>
              <p:grpSp>
                <p:nvGrpSpPr>
                  <p:cNvPr id="11312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991" cy="9997"/>
                    <a:chOff x="0" y="0"/>
                    <a:chExt cx="20002" cy="20000"/>
                  </a:xfrm>
                </p:grpSpPr>
                <p:sp>
                  <p:nvSpPr>
                    <p:cNvPr id="11316" name="Arc 359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9994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" name="Arc 360"/>
                    <p:cNvSpPr>
                      <a:spLocks/>
                    </p:cNvSpPr>
                    <p:nvPr/>
                  </p:nvSpPr>
                  <p:spPr bwMode="auto">
                    <a:xfrm>
                      <a:off x="9994" y="0"/>
                      <a:ext cx="10008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13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9991" y="9997"/>
                    <a:ext cx="10012" cy="10003"/>
                    <a:chOff x="0" y="0"/>
                    <a:chExt cx="20000" cy="20000"/>
                  </a:xfrm>
                </p:grpSpPr>
                <p:sp>
                  <p:nvSpPr>
                    <p:cNvPr id="11314" name="Arc 36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998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Arc 363"/>
                    <p:cNvSpPr>
                      <a:spLocks/>
                    </p:cNvSpPr>
                    <p:nvPr/>
                  </p:nvSpPr>
                  <p:spPr bwMode="auto">
                    <a:xfrm flipV="1">
                      <a:off x="10014" y="0"/>
                      <a:ext cx="998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98" name="Group 364"/>
                <p:cNvGrpSpPr>
                  <a:grpSpLocks/>
                </p:cNvGrpSpPr>
                <p:nvPr/>
              </p:nvGrpSpPr>
              <p:grpSpPr bwMode="auto">
                <a:xfrm>
                  <a:off x="8789" y="4698"/>
                  <a:ext cx="947" cy="446"/>
                  <a:chOff x="0" y="0"/>
                  <a:chExt cx="19998" cy="20000"/>
                </a:xfrm>
              </p:grpSpPr>
              <p:grpSp>
                <p:nvGrpSpPr>
                  <p:cNvPr id="11306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007" cy="10000"/>
                    <a:chOff x="0" y="0"/>
                    <a:chExt cx="19998" cy="20000"/>
                  </a:xfrm>
                </p:grpSpPr>
                <p:sp>
                  <p:nvSpPr>
                    <p:cNvPr id="11310" name="Arc 366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1004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Arc 367"/>
                    <p:cNvSpPr>
                      <a:spLocks/>
                    </p:cNvSpPr>
                    <p:nvPr/>
                  </p:nvSpPr>
                  <p:spPr bwMode="auto">
                    <a:xfrm>
                      <a:off x="9952" y="0"/>
                      <a:ext cx="10046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07" name="Group 368"/>
                  <p:cNvGrpSpPr>
                    <a:grpSpLocks/>
                  </p:cNvGrpSpPr>
                  <p:nvPr/>
                </p:nvGrpSpPr>
                <p:grpSpPr bwMode="auto">
                  <a:xfrm>
                    <a:off x="9991" y="10000"/>
                    <a:ext cx="10007" cy="10000"/>
                    <a:chOff x="0" y="0"/>
                    <a:chExt cx="20000" cy="20000"/>
                  </a:xfrm>
                </p:grpSpPr>
                <p:sp>
                  <p:nvSpPr>
                    <p:cNvPr id="11308" name="Arc 36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1004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Arc 370"/>
                    <p:cNvSpPr>
                      <a:spLocks/>
                    </p:cNvSpPr>
                    <p:nvPr/>
                  </p:nvSpPr>
                  <p:spPr bwMode="auto">
                    <a:xfrm flipV="1">
                      <a:off x="9953" y="0"/>
                      <a:ext cx="1004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2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99" name="Group 371"/>
                <p:cNvGrpSpPr>
                  <a:grpSpLocks/>
                </p:cNvGrpSpPr>
                <p:nvPr/>
              </p:nvGrpSpPr>
              <p:grpSpPr bwMode="auto">
                <a:xfrm>
                  <a:off x="9688" y="4802"/>
                  <a:ext cx="563" cy="268"/>
                  <a:chOff x="0" y="0"/>
                  <a:chExt cx="20001" cy="20000"/>
                </a:xfrm>
              </p:grpSpPr>
              <p:grpSp>
                <p:nvGrpSpPr>
                  <p:cNvPr id="11300" name="Group 37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007" cy="10000"/>
                    <a:chOff x="0" y="0"/>
                    <a:chExt cx="20000" cy="20000"/>
                  </a:xfrm>
                </p:grpSpPr>
                <p:sp>
                  <p:nvSpPr>
                    <p:cNvPr id="11304" name="Arc 373"/>
                    <p:cNvSpPr>
                      <a:spLocks/>
                    </p:cNvSpPr>
                    <p:nvPr/>
                  </p:nvSpPr>
                  <p:spPr bwMode="auto">
                    <a:xfrm flipH="1">
                      <a:off x="0" y="0"/>
                      <a:ext cx="10013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00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Arc 374"/>
                    <p:cNvSpPr>
                      <a:spLocks/>
                    </p:cNvSpPr>
                    <p:nvPr/>
                  </p:nvSpPr>
                  <p:spPr bwMode="auto">
                    <a:xfrm>
                      <a:off x="10013" y="0"/>
                      <a:ext cx="9987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8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01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9981" y="10000"/>
                    <a:ext cx="10020" cy="10000"/>
                    <a:chOff x="0" y="0"/>
                    <a:chExt cx="20000" cy="20000"/>
                  </a:xfrm>
                </p:grpSpPr>
                <p:sp>
                  <p:nvSpPr>
                    <p:cNvPr id="11302" name="Arc 37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Arc 377"/>
                    <p:cNvSpPr>
                      <a:spLocks/>
                    </p:cNvSpPr>
                    <p:nvPr/>
                  </p:nvSpPr>
                  <p:spPr bwMode="auto">
                    <a:xfrm flipV="1">
                      <a:off x="10000" y="0"/>
                      <a:ext cx="10000" cy="200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9 w 21600"/>
                        <a:gd name="T3" fmla="*/ 12604 h 21600"/>
                        <a:gd name="T4" fmla="*/ 0 w 21600"/>
                        <a:gd name="T5" fmla="*/ 12604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F03FB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295" name="Line 378"/>
              <p:cNvSpPr>
                <a:spLocks noChangeShapeType="1"/>
              </p:cNvSpPr>
              <p:nvPr/>
            </p:nvSpPr>
            <p:spPr bwMode="auto">
              <a:xfrm>
                <a:off x="2095" y="4001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739" name="Rectangle 379"/>
          <p:cNvSpPr>
            <a:spLocks noGrp="1" noChangeArrowheads="1"/>
          </p:cNvSpPr>
          <p:nvPr>
            <p:ph type="title"/>
          </p:nvPr>
        </p:nvSpPr>
        <p:spPr>
          <a:xfrm>
            <a:off x="704850" y="373063"/>
            <a:ext cx="7650163" cy="498475"/>
          </a:xfrm>
        </p:spPr>
        <p:txBody>
          <a:bodyPr/>
          <a:lstStyle/>
          <a:p>
            <a:pPr>
              <a:defRPr/>
            </a:pPr>
            <a:r>
              <a:rPr lang="en-US" smtClean="0"/>
              <a:t>Selective Heating</a:t>
            </a:r>
          </a:p>
        </p:txBody>
      </p:sp>
      <p:sp>
        <p:nvSpPr>
          <p:cNvPr id="11268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400050" y="1371600"/>
            <a:ext cx="8743950" cy="4343400"/>
          </a:xfrm>
        </p:spPr>
        <p:txBody>
          <a:bodyPr/>
          <a:lstStyle/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en-US" sz="1400" smtClean="0"/>
              <a:t>Glass &amp; 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smtClean="0"/>
              <a:t>    Ceramics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altLang="en-US" sz="1400" smtClean="0"/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altLang="en-US" sz="1400" smtClean="0"/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en-US" sz="1400" smtClean="0"/>
              <a:t> Polymer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smtClean="0"/>
              <a:t>       resins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altLang="en-US" sz="1400" smtClean="0"/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altLang="en-US" sz="1400" smtClean="0"/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en-US" sz="1400" smtClean="0"/>
              <a:t>Silicon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smtClean="0"/>
              <a:t>         (doped)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altLang="en-US" sz="1400" smtClean="0"/>
          </a:p>
          <a:p>
            <a:pPr lvl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smtClean="0"/>
              <a:t> 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None/>
            </a:pPr>
            <a:endParaRPr lang="en-US" altLang="en-US" sz="1400" smtClean="0"/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en-US" sz="1400" smtClean="0"/>
              <a:t> Metals</a:t>
            </a:r>
          </a:p>
          <a:p>
            <a:pPr lvl="1">
              <a:buFont typeface="Wingdings" panose="05000000000000000000" pitchFamily="2" charset="2"/>
              <a:buChar char="u"/>
            </a:pPr>
            <a:endParaRPr lang="en-US" altLang="en-US" sz="1400" smtClean="0"/>
          </a:p>
          <a:p>
            <a:endParaRPr lang="en-US" altLang="en-US" sz="1600" smtClean="0"/>
          </a:p>
        </p:txBody>
      </p:sp>
      <p:sp>
        <p:nvSpPr>
          <p:cNvPr id="143741" name="Text Box 381"/>
          <p:cNvSpPr txBox="1">
            <a:spLocks noChangeArrowheads="1"/>
          </p:cNvSpPr>
          <p:nvPr/>
        </p:nvSpPr>
        <p:spPr bwMode="auto">
          <a:xfrm>
            <a:off x="7353300" y="1587500"/>
            <a:ext cx="1158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transparent</a:t>
            </a:r>
          </a:p>
        </p:txBody>
      </p:sp>
      <p:sp>
        <p:nvSpPr>
          <p:cNvPr id="143742" name="Text Box 382"/>
          <p:cNvSpPr txBox="1">
            <a:spLocks noChangeArrowheads="1"/>
          </p:cNvSpPr>
          <p:nvPr/>
        </p:nvSpPr>
        <p:spPr bwMode="auto">
          <a:xfrm>
            <a:off x="7373938" y="4508500"/>
            <a:ext cx="123190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reflective +</a:t>
            </a:r>
          </a:p>
          <a:p>
            <a:pPr algn="ctr">
              <a:defRPr/>
            </a:pPr>
            <a:r>
              <a:rPr 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absorptive +</a:t>
            </a:r>
          </a:p>
          <a:p>
            <a:pPr algn="ctr">
              <a:defRPr/>
            </a:pPr>
            <a:r>
              <a:rPr 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transparent</a:t>
            </a:r>
          </a:p>
        </p:txBody>
      </p:sp>
      <p:sp>
        <p:nvSpPr>
          <p:cNvPr id="143743" name="Text Box 383"/>
          <p:cNvSpPr txBox="1">
            <a:spLocks noChangeArrowheads="1"/>
          </p:cNvSpPr>
          <p:nvPr/>
        </p:nvSpPr>
        <p:spPr bwMode="auto">
          <a:xfrm>
            <a:off x="7375525" y="3683000"/>
            <a:ext cx="1128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absorptive </a:t>
            </a:r>
          </a:p>
        </p:txBody>
      </p:sp>
      <p:sp>
        <p:nvSpPr>
          <p:cNvPr id="143744" name="Text Box 384"/>
          <p:cNvSpPr txBox="1">
            <a:spLocks noChangeArrowheads="1"/>
          </p:cNvSpPr>
          <p:nvPr/>
        </p:nvSpPr>
        <p:spPr bwMode="auto">
          <a:xfrm>
            <a:off x="7367588" y="2641600"/>
            <a:ext cx="1079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absorptive</a:t>
            </a:r>
          </a:p>
        </p:txBody>
      </p:sp>
    </p:spTree>
    <p:extLst>
      <p:ext uri="{BB962C8B-B14F-4D97-AF65-F5344CB8AC3E}">
        <p14:creationId xmlns:p14="http://schemas.microsoft.com/office/powerpoint/2010/main" val="12428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Metal Thickness Determines Effect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43000"/>
            <a:ext cx="7772400" cy="571500"/>
          </a:xfrm>
        </p:spPr>
        <p:txBody>
          <a:bodyPr/>
          <a:lstStyle/>
          <a:p>
            <a:r>
              <a:rPr lang="en-US" altLang="en-US" smtClean="0"/>
              <a:t>Metals only absorb at their </a:t>
            </a:r>
            <a:r>
              <a:rPr lang="en-US" altLang="en-US" u="sng" smtClean="0"/>
              <a:t>skin depth</a:t>
            </a:r>
          </a:p>
          <a:p>
            <a:pPr lvl="3"/>
            <a:endParaRPr lang="en-US" altLang="en-US" sz="1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57388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524000" y="1600200"/>
            <a:ext cx="5715000" cy="4191000"/>
            <a:chOff x="1056" y="1584"/>
            <a:chExt cx="3696" cy="2736"/>
          </a:xfrm>
        </p:grpSpPr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1056" y="1584"/>
              <a:ext cx="3696" cy="2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230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3294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4392" name="Line 8"/>
          <p:cNvSpPr>
            <a:spLocks noChangeShapeType="1"/>
          </p:cNvSpPr>
          <p:nvPr/>
        </p:nvSpPr>
        <p:spPr bwMode="auto">
          <a:xfrm flipV="1">
            <a:off x="4356100" y="1866900"/>
            <a:ext cx="609600" cy="9525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683125" y="1585913"/>
            <a:ext cx="178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</a:rPr>
              <a:t>thicker - reflective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3314700" y="3733800"/>
            <a:ext cx="406400" cy="6477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816225" y="4456113"/>
            <a:ext cx="2027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</a:rPr>
              <a:t>thinner - transparent</a:t>
            </a:r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4787900" y="4191000"/>
            <a:ext cx="0" cy="63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>
            <a:off x="2540000" y="4013200"/>
            <a:ext cx="2095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  <p:bldP spid="144393" grpId="0"/>
      <p:bldP spid="144394" grpId="0" animBg="1"/>
      <p:bldP spid="144395" grpId="0"/>
    </p:bldLst>
  </p:timing>
</p:sld>
</file>

<file path=ppt/theme/theme1.xml><?xml version="1.0" encoding="utf-8"?>
<a:theme xmlns:a="http://schemas.openxmlformats.org/drawingml/2006/main" name="Lambda2004">
  <a:themeElements>
    <a:clrScheme name="">
      <a:dk1>
        <a:srgbClr val="000000"/>
      </a:dk1>
      <a:lt1>
        <a:srgbClr val="FFFFFF"/>
      </a:lt1>
      <a:dk2>
        <a:srgbClr val="FC0128"/>
      </a:dk2>
      <a:lt2>
        <a:srgbClr val="000000"/>
      </a:lt2>
      <a:accent1>
        <a:srgbClr val="FAFD00"/>
      </a:accent1>
      <a:accent2>
        <a:srgbClr val="FC0128"/>
      </a:accent2>
      <a:accent3>
        <a:srgbClr val="FFFFFF"/>
      </a:accent3>
      <a:accent4>
        <a:srgbClr val="000000"/>
      </a:accent4>
      <a:accent5>
        <a:srgbClr val="FCFEAA"/>
      </a:accent5>
      <a:accent6>
        <a:srgbClr val="E40123"/>
      </a:accent6>
      <a:hlink>
        <a:srgbClr val="00DFCA"/>
      </a:hlink>
      <a:folHlink>
        <a:srgbClr val="DC0081"/>
      </a:folHlink>
    </a:clrScheme>
    <a:fontScheme name="Lambda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mbda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bda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Settings\bhubbard\Application Data\Microsoft\Templates\Lambda2004.pot</Template>
  <TotalTime>15584</TotalTime>
  <Pages>8900648</Pages>
  <Words>486</Words>
  <Application>Microsoft Office PowerPoint</Application>
  <PresentationFormat>On-screen Show (4:3)</PresentationFormat>
  <Paragraphs>234</Paragraphs>
  <Slides>11</Slides>
  <Notes>3</Notes>
  <HiddenSlides>1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Rounded MT Bold</vt:lpstr>
      <vt:lpstr>Calibri</vt:lpstr>
      <vt:lpstr>Lucida Sans Unicode</vt:lpstr>
      <vt:lpstr>Monotype Sorts</vt:lpstr>
      <vt:lpstr>Symbol</vt:lpstr>
      <vt:lpstr>Tahoma</vt:lpstr>
      <vt:lpstr>Times New Roman</vt:lpstr>
      <vt:lpstr>Wingdings</vt:lpstr>
      <vt:lpstr>Wingdings 2</vt:lpstr>
      <vt:lpstr>Lambda2004</vt:lpstr>
      <vt:lpstr>Microwave Fundamentals</vt:lpstr>
      <vt:lpstr>Why Microwaves?</vt:lpstr>
      <vt:lpstr>PowerPoint Presentation</vt:lpstr>
      <vt:lpstr>Dipole Rotation and Heat</vt:lpstr>
      <vt:lpstr>Inherently Different Heating Method</vt:lpstr>
      <vt:lpstr>Microwaves Create Molecular Rotation</vt:lpstr>
      <vt:lpstr>Microwave Reaction Kinetics</vt:lpstr>
      <vt:lpstr>Selective Heating</vt:lpstr>
      <vt:lpstr>Metal Thickness Determines Effect</vt:lpstr>
      <vt:lpstr>Practical Considerations</vt:lpstr>
      <vt:lpstr>Heating with Molecular Rotations </vt:lpstr>
    </vt:vector>
  </TitlesOfParts>
  <Company>SEMI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SEMI</dc:creator>
  <cp:lastModifiedBy>Robert Hubbard</cp:lastModifiedBy>
  <cp:revision>505</cp:revision>
  <cp:lastPrinted>2001-03-31T00:15:30Z</cp:lastPrinted>
  <dcterms:created xsi:type="dcterms:W3CDTF">2001-11-27T22:10:09Z</dcterms:created>
  <dcterms:modified xsi:type="dcterms:W3CDTF">2016-11-29T22:24:10Z</dcterms:modified>
</cp:coreProperties>
</file>